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43" r:id="rId6"/>
    <p:sldMasterId id="2147483768" r:id="rId7"/>
  </p:sldMasterIdLst>
  <p:notesMasterIdLst>
    <p:notesMasterId r:id="rId47"/>
  </p:notesMasterIdLst>
  <p:handoutMasterIdLst>
    <p:handoutMasterId r:id="rId48"/>
  </p:handoutMasterIdLst>
  <p:sldIdLst>
    <p:sldId id="832" r:id="rId8"/>
    <p:sldId id="2145706970" r:id="rId9"/>
    <p:sldId id="2145706899" r:id="rId10"/>
    <p:sldId id="1448" r:id="rId11"/>
    <p:sldId id="1450" r:id="rId12"/>
    <p:sldId id="1449" r:id="rId13"/>
    <p:sldId id="1388" r:id="rId14"/>
    <p:sldId id="1394" r:id="rId15"/>
    <p:sldId id="1452" r:id="rId16"/>
    <p:sldId id="1453" r:id="rId17"/>
    <p:sldId id="1393" r:id="rId18"/>
    <p:sldId id="1387" r:id="rId19"/>
    <p:sldId id="2145706895" r:id="rId20"/>
    <p:sldId id="1390" r:id="rId21"/>
    <p:sldId id="1389" r:id="rId22"/>
    <p:sldId id="1395" r:id="rId23"/>
    <p:sldId id="2145706898" r:id="rId24"/>
    <p:sldId id="2145706897" r:id="rId25"/>
    <p:sldId id="1451" r:id="rId26"/>
    <p:sldId id="1454" r:id="rId27"/>
    <p:sldId id="1383" r:id="rId28"/>
    <p:sldId id="1396" r:id="rId29"/>
    <p:sldId id="1397" r:id="rId30"/>
    <p:sldId id="1398" r:id="rId31"/>
    <p:sldId id="1391" r:id="rId32"/>
    <p:sldId id="1392" r:id="rId33"/>
    <p:sldId id="1455" r:id="rId34"/>
    <p:sldId id="1456" r:id="rId35"/>
    <p:sldId id="1457" r:id="rId36"/>
    <p:sldId id="2145706971" r:id="rId37"/>
    <p:sldId id="2145706972" r:id="rId38"/>
    <p:sldId id="2145706973" r:id="rId39"/>
    <p:sldId id="2145706974" r:id="rId40"/>
    <p:sldId id="2145706975" r:id="rId41"/>
    <p:sldId id="2145706976" r:id="rId42"/>
    <p:sldId id="2145706893" r:id="rId43"/>
    <p:sldId id="2145706977" r:id="rId44"/>
    <p:sldId id="2145706894" r:id="rId45"/>
    <p:sldId id="2145706981" r:id="rId46"/>
  </p:sldIdLst>
  <p:sldSz cx="12192000" cy="6858000"/>
  <p:notesSz cx="7315200" cy="9601200"/>
  <p:custDataLst>
    <p:tags r:id="rId4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908" userDrawn="1">
          <p15:clr>
            <a:srgbClr val="A4A3A4"/>
          </p15:clr>
        </p15:guide>
        <p15:guide id="2" pos="3772" userDrawn="1">
          <p15:clr>
            <a:srgbClr val="A4A3A4"/>
          </p15:clr>
        </p15:guide>
        <p15:guide id="3" pos="2706" userDrawn="1">
          <p15:clr>
            <a:srgbClr val="A4A3A4"/>
          </p15:clr>
        </p15:guide>
        <p15:guide id="4" pos="2570" userDrawn="1">
          <p15:clr>
            <a:srgbClr val="A4A3A4"/>
          </p15:clr>
        </p15:guide>
        <p15:guide id="5" pos="325" userDrawn="1">
          <p15:clr>
            <a:srgbClr val="A4A3A4"/>
          </p15:clr>
        </p15:guide>
        <p15:guide id="6" pos="4974" userDrawn="1">
          <p15:clr>
            <a:srgbClr val="A4A3A4"/>
          </p15:clr>
        </p15:guide>
        <p15:guide id="7" pos="5110" userDrawn="1">
          <p15:clr>
            <a:srgbClr val="A4A3A4"/>
          </p15:clr>
        </p15:guide>
        <p15:guide id="8" pos="7355" userDrawn="1">
          <p15:clr>
            <a:srgbClr val="A4A3A4"/>
          </p15:clr>
        </p15:guide>
        <p15:guide id="9" orient="horz" pos="1207" userDrawn="1">
          <p15:clr>
            <a:srgbClr val="A4A3A4"/>
          </p15:clr>
        </p15:guide>
        <p15:guide id="10" orient="horz" pos="1094" userDrawn="1">
          <p15:clr>
            <a:srgbClr val="A4A3A4"/>
          </p15:clr>
        </p15:guide>
        <p15:guide id="11" orient="horz" pos="40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ika  Mahla" initials="AM [7]" lastIdx="0" clrIdx="6"/>
  <p:cmAuthor id="1" name="Anika  Mahla" initials="AM" lastIdx="0" clrIdx="0"/>
  <p:cmAuthor id="8" name="Anika  Mahla" initials="AM [8]" lastIdx="0" clrIdx="7"/>
  <p:cmAuthor id="2" name="Anika  Mahla" initials="AM [2]" lastIdx="0" clrIdx="1"/>
  <p:cmAuthor id="9" name="Anika  Mahla" initials="AM [9]" lastIdx="0" clrIdx="8"/>
  <p:cmAuthor id="3" name="Anika  Mahla" initials="AM [3]" lastIdx="0" clrIdx="2"/>
  <p:cmAuthor id="4" name="Anika  Mahla" initials="AM [4]" lastIdx="0" clrIdx="3"/>
  <p:cmAuthor id="5" name="Anika  Mahla" initials="AM [5]" lastIdx="0" clrIdx="4"/>
  <p:cmAuthor id="6" name="Anika  Mahla" initials="AM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256"/>
    <a:srgbClr val="DDDDDD"/>
    <a:srgbClr val="737373"/>
    <a:srgbClr val="B4D8A1"/>
    <a:srgbClr val="EDC89B"/>
    <a:srgbClr val="A7E4F1"/>
    <a:srgbClr val="EAD91C"/>
    <a:srgbClr val="FFD995"/>
    <a:srgbClr val="F7C89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E090C-4E5E-4CAD-996C-D3FCA8736E26}" v="8" dt="2022-08-10T06:53:40.600"/>
    <p1510:client id="{C45EA631-AA55-4EC1-97CC-F2B64652A333}" v="1" dt="2022-08-10T07:16:22.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6224" autoAdjust="0"/>
  </p:normalViewPr>
  <p:slideViewPr>
    <p:cSldViewPr snapToObjects="1" showGuides="1">
      <p:cViewPr varScale="1">
        <p:scale>
          <a:sx n="106" d="100"/>
          <a:sy n="106" d="100"/>
        </p:scale>
        <p:origin x="708" y="96"/>
      </p:cViewPr>
      <p:guideLst>
        <p:guide pos="3908"/>
        <p:guide pos="3772"/>
        <p:guide pos="2706"/>
        <p:guide pos="2570"/>
        <p:guide pos="325"/>
        <p:guide pos="4974"/>
        <p:guide pos="5110"/>
        <p:guide pos="7355"/>
        <p:guide orient="horz" pos="1207"/>
        <p:guide orient="horz" pos="1094"/>
        <p:guide orient="horz" pos="4020"/>
      </p:guideLst>
    </p:cSldViewPr>
  </p:slideViewPr>
  <p:notesTextViewPr>
    <p:cViewPr>
      <p:scale>
        <a:sx n="1" d="1"/>
        <a:sy n="1" d="1"/>
      </p:scale>
      <p:origin x="0" y="0"/>
    </p:cViewPr>
  </p:notesTextViewPr>
  <p:sorterViewPr>
    <p:cViewPr>
      <p:scale>
        <a:sx n="68" d="100"/>
        <a:sy n="68" d="100"/>
      </p:scale>
      <p:origin x="0" y="-7350"/>
    </p:cViewPr>
  </p:sorterViewPr>
  <p:notesViewPr>
    <p:cSldViewPr snapToObjects="1" showGuides="1">
      <p:cViewPr varScale="1">
        <p:scale>
          <a:sx n="122" d="100"/>
          <a:sy n="122" d="100"/>
        </p:scale>
        <p:origin x="15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ehmer, Mario" userId="8259f833-b689-4292-8808-ccacd54d7b35" providerId="ADAL" clId="{011E090C-4E5E-4CAD-996C-D3FCA8736E26}"/>
    <pc:docChg chg="custSel addSld delSld modSld delMainMaster">
      <pc:chgData name="Boehmer, Mario" userId="8259f833-b689-4292-8808-ccacd54d7b35" providerId="ADAL" clId="{011E090C-4E5E-4CAD-996C-D3FCA8736E26}" dt="2022-08-10T07:06:51.735" v="395" actId="1076"/>
      <pc:docMkLst>
        <pc:docMk/>
      </pc:docMkLst>
      <pc:sldChg chg="del">
        <pc:chgData name="Boehmer, Mario" userId="8259f833-b689-4292-8808-ccacd54d7b35" providerId="ADAL" clId="{011E090C-4E5E-4CAD-996C-D3FCA8736E26}" dt="2022-08-10T06:53:11.441" v="11" actId="47"/>
        <pc:sldMkLst>
          <pc:docMk/>
          <pc:sldMk cId="3599514617" sldId="313"/>
        </pc:sldMkLst>
      </pc:sldChg>
      <pc:sldChg chg="modSp add del mod modTransition">
        <pc:chgData name="Boehmer, Mario" userId="8259f833-b689-4292-8808-ccacd54d7b35" providerId="ADAL" clId="{011E090C-4E5E-4CAD-996C-D3FCA8736E26}" dt="2022-08-10T06:53:09.414" v="10" actId="20577"/>
        <pc:sldMkLst>
          <pc:docMk/>
          <pc:sldMk cId="2620418022" sldId="832"/>
        </pc:sldMkLst>
        <pc:spChg chg="mod">
          <ac:chgData name="Boehmer, Mario" userId="8259f833-b689-4292-8808-ccacd54d7b35" providerId="ADAL" clId="{011E090C-4E5E-4CAD-996C-D3FCA8736E26}" dt="2022-08-10T06:53:09.414" v="10" actId="20577"/>
          <ac:spMkLst>
            <pc:docMk/>
            <pc:sldMk cId="2620418022" sldId="832"/>
            <ac:spMk id="2" creationId="{00000000-0000-0000-0000-000000000000}"/>
          </ac:spMkLst>
        </pc:spChg>
      </pc:sldChg>
      <pc:sldChg chg="modSp mod">
        <pc:chgData name="Boehmer, Mario" userId="8259f833-b689-4292-8808-ccacd54d7b35" providerId="ADAL" clId="{011E090C-4E5E-4CAD-996C-D3FCA8736E26}" dt="2022-08-10T06:59:57.408" v="297" actId="1076"/>
        <pc:sldMkLst>
          <pc:docMk/>
          <pc:sldMk cId="3095374930" sldId="1383"/>
        </pc:sldMkLst>
        <pc:picChg chg="mod">
          <ac:chgData name="Boehmer, Mario" userId="8259f833-b689-4292-8808-ccacd54d7b35" providerId="ADAL" clId="{011E090C-4E5E-4CAD-996C-D3FCA8736E26}" dt="2022-08-10T06:59:57.408" v="297" actId="1076"/>
          <ac:picMkLst>
            <pc:docMk/>
            <pc:sldMk cId="3095374930" sldId="1383"/>
            <ac:picMk id="14" creationId="{CF7C678D-37BD-4AE6-B9FB-743374D35880}"/>
          </ac:picMkLst>
        </pc:picChg>
      </pc:sldChg>
      <pc:sldChg chg="modSp mod">
        <pc:chgData name="Boehmer, Mario" userId="8259f833-b689-4292-8808-ccacd54d7b35" providerId="ADAL" clId="{011E090C-4E5E-4CAD-996C-D3FCA8736E26}" dt="2022-08-10T06:55:24.345" v="130" actId="1037"/>
        <pc:sldMkLst>
          <pc:docMk/>
          <pc:sldMk cId="1608470071" sldId="1388"/>
        </pc:sldMkLst>
        <pc:spChg chg="mod">
          <ac:chgData name="Boehmer, Mario" userId="8259f833-b689-4292-8808-ccacd54d7b35" providerId="ADAL" clId="{011E090C-4E5E-4CAD-996C-D3FCA8736E26}" dt="2022-08-10T06:55:24.345" v="130" actId="1037"/>
          <ac:spMkLst>
            <pc:docMk/>
            <pc:sldMk cId="1608470071" sldId="1388"/>
            <ac:spMk id="6" creationId="{8D33F62F-F158-4373-8251-C4035B7E84CE}"/>
          </ac:spMkLst>
        </pc:spChg>
        <pc:picChg chg="mod">
          <ac:chgData name="Boehmer, Mario" userId="8259f833-b689-4292-8808-ccacd54d7b35" providerId="ADAL" clId="{011E090C-4E5E-4CAD-996C-D3FCA8736E26}" dt="2022-08-10T06:55:24.345" v="130" actId="1037"/>
          <ac:picMkLst>
            <pc:docMk/>
            <pc:sldMk cId="1608470071" sldId="1388"/>
            <ac:picMk id="5" creationId="{249DE3C8-74EF-46CB-AB42-FAC8B998A7D2}"/>
          </ac:picMkLst>
        </pc:picChg>
        <pc:picChg chg="mod">
          <ac:chgData name="Boehmer, Mario" userId="8259f833-b689-4292-8808-ccacd54d7b35" providerId="ADAL" clId="{011E090C-4E5E-4CAD-996C-D3FCA8736E26}" dt="2022-08-10T06:55:24.345" v="130" actId="1037"/>
          <ac:picMkLst>
            <pc:docMk/>
            <pc:sldMk cId="1608470071" sldId="1388"/>
            <ac:picMk id="15" creationId="{E369587A-F992-4CE2-A2EB-CCF7F0C3E7C7}"/>
          </ac:picMkLst>
        </pc:picChg>
      </pc:sldChg>
      <pc:sldChg chg="modSp mod">
        <pc:chgData name="Boehmer, Mario" userId="8259f833-b689-4292-8808-ccacd54d7b35" providerId="ADAL" clId="{011E090C-4E5E-4CAD-996C-D3FCA8736E26}" dt="2022-08-10T06:58:47.399" v="203" actId="1036"/>
        <pc:sldMkLst>
          <pc:docMk/>
          <pc:sldMk cId="2179532016" sldId="1389"/>
        </pc:sldMkLst>
        <pc:spChg chg="mod">
          <ac:chgData name="Boehmer, Mario" userId="8259f833-b689-4292-8808-ccacd54d7b35" providerId="ADAL" clId="{011E090C-4E5E-4CAD-996C-D3FCA8736E26}" dt="2022-08-10T06:58:47.399" v="203" actId="1036"/>
          <ac:spMkLst>
            <pc:docMk/>
            <pc:sldMk cId="2179532016" sldId="1389"/>
            <ac:spMk id="3" creationId="{703CB616-B703-47F9-A450-9305DBA4483E}"/>
          </ac:spMkLst>
        </pc:spChg>
        <pc:spChg chg="mod">
          <ac:chgData name="Boehmer, Mario" userId="8259f833-b689-4292-8808-ccacd54d7b35" providerId="ADAL" clId="{011E090C-4E5E-4CAD-996C-D3FCA8736E26}" dt="2022-08-10T06:58:41.193" v="200" actId="20577"/>
          <ac:spMkLst>
            <pc:docMk/>
            <pc:sldMk cId="2179532016" sldId="1389"/>
            <ac:spMk id="12" creationId="{826DF73C-136F-4577-9DE0-AFF8D1B3AD42}"/>
          </ac:spMkLst>
        </pc:spChg>
        <pc:spChg chg="mod">
          <ac:chgData name="Boehmer, Mario" userId="8259f833-b689-4292-8808-ccacd54d7b35" providerId="ADAL" clId="{011E090C-4E5E-4CAD-996C-D3FCA8736E26}" dt="2022-08-10T06:58:34.759" v="198" actId="20577"/>
          <ac:spMkLst>
            <pc:docMk/>
            <pc:sldMk cId="2179532016" sldId="1389"/>
            <ac:spMk id="14" creationId="{D5763B31-ED4E-4AD5-823B-113589FF3148}"/>
          </ac:spMkLst>
        </pc:spChg>
        <pc:picChg chg="mod">
          <ac:chgData name="Boehmer, Mario" userId="8259f833-b689-4292-8808-ccacd54d7b35" providerId="ADAL" clId="{011E090C-4E5E-4CAD-996C-D3FCA8736E26}" dt="2022-08-10T06:58:47.399" v="203" actId="1036"/>
          <ac:picMkLst>
            <pc:docMk/>
            <pc:sldMk cId="2179532016" sldId="1389"/>
            <ac:picMk id="4" creationId="{F10A9E32-9B94-4575-8628-E8CB4052FAC8}"/>
          </ac:picMkLst>
        </pc:picChg>
        <pc:picChg chg="mod">
          <ac:chgData name="Boehmer, Mario" userId="8259f833-b689-4292-8808-ccacd54d7b35" providerId="ADAL" clId="{011E090C-4E5E-4CAD-996C-D3FCA8736E26}" dt="2022-08-10T06:58:47.399" v="203" actId="1036"/>
          <ac:picMkLst>
            <pc:docMk/>
            <pc:sldMk cId="2179532016" sldId="1389"/>
            <ac:picMk id="5" creationId="{6B0AE976-6EA7-487B-8DF7-4561B7AC7BEE}"/>
          </ac:picMkLst>
        </pc:picChg>
        <pc:picChg chg="mod">
          <ac:chgData name="Boehmer, Mario" userId="8259f833-b689-4292-8808-ccacd54d7b35" providerId="ADAL" clId="{011E090C-4E5E-4CAD-996C-D3FCA8736E26}" dt="2022-08-10T06:58:47.399" v="203" actId="1036"/>
          <ac:picMkLst>
            <pc:docMk/>
            <pc:sldMk cId="2179532016" sldId="1389"/>
            <ac:picMk id="16" creationId="{E87BD626-425F-4DBE-9D3E-4A2F0E54202C}"/>
          </ac:picMkLst>
        </pc:picChg>
        <pc:picChg chg="mod">
          <ac:chgData name="Boehmer, Mario" userId="8259f833-b689-4292-8808-ccacd54d7b35" providerId="ADAL" clId="{011E090C-4E5E-4CAD-996C-D3FCA8736E26}" dt="2022-08-10T06:58:47.399" v="203" actId="1036"/>
          <ac:picMkLst>
            <pc:docMk/>
            <pc:sldMk cId="2179532016" sldId="1389"/>
            <ac:picMk id="18" creationId="{906B2F8D-A8D2-4DB5-94D2-5B4872887F5B}"/>
          </ac:picMkLst>
        </pc:picChg>
      </pc:sldChg>
      <pc:sldChg chg="delSp modSp mod">
        <pc:chgData name="Boehmer, Mario" userId="8259f833-b689-4292-8808-ccacd54d7b35" providerId="ADAL" clId="{011E090C-4E5E-4CAD-996C-D3FCA8736E26}" dt="2022-08-10T06:58:24.046" v="182" actId="14100"/>
        <pc:sldMkLst>
          <pc:docMk/>
          <pc:sldMk cId="2621498431" sldId="1390"/>
        </pc:sldMkLst>
        <pc:spChg chg="mod">
          <ac:chgData name="Boehmer, Mario" userId="8259f833-b689-4292-8808-ccacd54d7b35" providerId="ADAL" clId="{011E090C-4E5E-4CAD-996C-D3FCA8736E26}" dt="2022-08-10T06:58:13.686" v="179" actId="14100"/>
          <ac:spMkLst>
            <pc:docMk/>
            <pc:sldMk cId="2621498431" sldId="1390"/>
            <ac:spMk id="3" creationId="{199138E0-71D8-4834-8541-29EAD5CBB9C1}"/>
          </ac:spMkLst>
        </pc:spChg>
        <pc:spChg chg="mod">
          <ac:chgData name="Boehmer, Mario" userId="8259f833-b689-4292-8808-ccacd54d7b35" providerId="ADAL" clId="{011E090C-4E5E-4CAD-996C-D3FCA8736E26}" dt="2022-08-10T06:58:24.046" v="182" actId="14100"/>
          <ac:spMkLst>
            <pc:docMk/>
            <pc:sldMk cId="2621498431" sldId="1390"/>
            <ac:spMk id="9" creationId="{A0DD2524-BC43-43E7-9D95-76E72EB99D37}"/>
          </ac:spMkLst>
        </pc:spChg>
        <pc:spChg chg="mod">
          <ac:chgData name="Boehmer, Mario" userId="8259f833-b689-4292-8808-ccacd54d7b35" providerId="ADAL" clId="{011E090C-4E5E-4CAD-996C-D3FCA8736E26}" dt="2022-08-10T06:58:08.207" v="178" actId="255"/>
          <ac:spMkLst>
            <pc:docMk/>
            <pc:sldMk cId="2621498431" sldId="1390"/>
            <ac:spMk id="11" creationId="{A50C2DD2-FFA9-43C2-8F0E-5BE3EB0BBFD1}"/>
          </ac:spMkLst>
        </pc:spChg>
        <pc:spChg chg="del">
          <ac:chgData name="Boehmer, Mario" userId="8259f833-b689-4292-8808-ccacd54d7b35" providerId="ADAL" clId="{011E090C-4E5E-4CAD-996C-D3FCA8736E26}" dt="2022-08-10T06:58:18.319" v="181" actId="478"/>
          <ac:spMkLst>
            <pc:docMk/>
            <pc:sldMk cId="2621498431" sldId="1390"/>
            <ac:spMk id="18" creationId="{F3E4CFF3-6EFB-436A-BF82-6D2B84631779}"/>
          </ac:spMkLst>
        </pc:spChg>
        <pc:picChg chg="mod">
          <ac:chgData name="Boehmer, Mario" userId="8259f833-b689-4292-8808-ccacd54d7b35" providerId="ADAL" clId="{011E090C-4E5E-4CAD-996C-D3FCA8736E26}" dt="2022-08-10T06:58:16.794" v="180" actId="1076"/>
          <ac:picMkLst>
            <pc:docMk/>
            <pc:sldMk cId="2621498431" sldId="1390"/>
            <ac:picMk id="17" creationId="{F12F93F5-60EB-4E84-866C-02331E11CE75}"/>
          </ac:picMkLst>
        </pc:picChg>
      </pc:sldChg>
      <pc:sldChg chg="modSp mod">
        <pc:chgData name="Boehmer, Mario" userId="8259f833-b689-4292-8808-ccacd54d7b35" providerId="ADAL" clId="{011E090C-4E5E-4CAD-996C-D3FCA8736E26}" dt="2022-08-10T07:01:16.349" v="318" actId="1076"/>
        <pc:sldMkLst>
          <pc:docMk/>
          <pc:sldMk cId="2177187435" sldId="1391"/>
        </pc:sldMkLst>
        <pc:picChg chg="mod">
          <ac:chgData name="Boehmer, Mario" userId="8259f833-b689-4292-8808-ccacd54d7b35" providerId="ADAL" clId="{011E090C-4E5E-4CAD-996C-D3FCA8736E26}" dt="2022-08-10T07:01:16.349" v="318" actId="1076"/>
          <ac:picMkLst>
            <pc:docMk/>
            <pc:sldMk cId="2177187435" sldId="1391"/>
            <ac:picMk id="15" creationId="{6F42D51D-5C89-4711-BFD9-B3923553EC89}"/>
          </ac:picMkLst>
        </pc:picChg>
      </pc:sldChg>
      <pc:sldChg chg="modSp mod">
        <pc:chgData name="Boehmer, Mario" userId="8259f833-b689-4292-8808-ccacd54d7b35" providerId="ADAL" clId="{011E090C-4E5E-4CAD-996C-D3FCA8736E26}" dt="2022-08-10T07:01:26.165" v="320" actId="1076"/>
        <pc:sldMkLst>
          <pc:docMk/>
          <pc:sldMk cId="3075575628" sldId="1392"/>
        </pc:sldMkLst>
        <pc:spChg chg="mod">
          <ac:chgData name="Boehmer, Mario" userId="8259f833-b689-4292-8808-ccacd54d7b35" providerId="ADAL" clId="{011E090C-4E5E-4CAD-996C-D3FCA8736E26}" dt="2022-08-10T07:01:24.581" v="319" actId="14100"/>
          <ac:spMkLst>
            <pc:docMk/>
            <pc:sldMk cId="3075575628" sldId="1392"/>
            <ac:spMk id="6" creationId="{5AA58F1A-0D36-4696-86DC-32D9BF5617C6}"/>
          </ac:spMkLst>
        </pc:spChg>
        <pc:picChg chg="mod">
          <ac:chgData name="Boehmer, Mario" userId="8259f833-b689-4292-8808-ccacd54d7b35" providerId="ADAL" clId="{011E090C-4E5E-4CAD-996C-D3FCA8736E26}" dt="2022-08-10T07:01:26.165" v="320" actId="1076"/>
          <ac:picMkLst>
            <pc:docMk/>
            <pc:sldMk cId="3075575628" sldId="1392"/>
            <ac:picMk id="7" creationId="{8E7B97BB-47FB-4B44-8D00-A88F5E40DBFF}"/>
          </ac:picMkLst>
        </pc:picChg>
      </pc:sldChg>
      <pc:sldChg chg="modSp mod">
        <pc:chgData name="Boehmer, Mario" userId="8259f833-b689-4292-8808-ccacd54d7b35" providerId="ADAL" clId="{011E090C-4E5E-4CAD-996C-D3FCA8736E26}" dt="2022-08-10T06:57:44.470" v="176" actId="1037"/>
        <pc:sldMkLst>
          <pc:docMk/>
          <pc:sldMk cId="432471864" sldId="1393"/>
        </pc:sldMkLst>
        <pc:spChg chg="mod">
          <ac:chgData name="Boehmer, Mario" userId="8259f833-b689-4292-8808-ccacd54d7b35" providerId="ADAL" clId="{011E090C-4E5E-4CAD-996C-D3FCA8736E26}" dt="2022-08-10T06:57:44.470" v="176" actId="1037"/>
          <ac:spMkLst>
            <pc:docMk/>
            <pc:sldMk cId="432471864" sldId="1393"/>
            <ac:spMk id="3" creationId="{E98220A5-1A0D-41AD-86E6-A56DDD83DA7A}"/>
          </ac:spMkLst>
        </pc:spChg>
        <pc:spChg chg="mod">
          <ac:chgData name="Boehmer, Mario" userId="8259f833-b689-4292-8808-ccacd54d7b35" providerId="ADAL" clId="{011E090C-4E5E-4CAD-996C-D3FCA8736E26}" dt="2022-08-10T06:57:44.470" v="176" actId="1037"/>
          <ac:spMkLst>
            <pc:docMk/>
            <pc:sldMk cId="432471864" sldId="1393"/>
            <ac:spMk id="5" creationId="{9E0B2AE7-E098-426B-8073-2D4A0D196FEE}"/>
          </ac:spMkLst>
        </pc:spChg>
        <pc:spChg chg="mod">
          <ac:chgData name="Boehmer, Mario" userId="8259f833-b689-4292-8808-ccacd54d7b35" providerId="ADAL" clId="{011E090C-4E5E-4CAD-996C-D3FCA8736E26}" dt="2022-08-10T06:57:44.470" v="176" actId="1037"/>
          <ac:spMkLst>
            <pc:docMk/>
            <pc:sldMk cId="432471864" sldId="1393"/>
            <ac:spMk id="19" creationId="{5B2053FA-A00D-46D2-A5A8-7E8D340682ED}"/>
          </ac:spMkLst>
        </pc:spChg>
        <pc:spChg chg="mod">
          <ac:chgData name="Boehmer, Mario" userId="8259f833-b689-4292-8808-ccacd54d7b35" providerId="ADAL" clId="{011E090C-4E5E-4CAD-996C-D3FCA8736E26}" dt="2022-08-10T06:57:44.470" v="176" actId="1037"/>
          <ac:spMkLst>
            <pc:docMk/>
            <pc:sldMk cId="432471864" sldId="1393"/>
            <ac:spMk id="20" creationId="{0477A239-C90B-4281-AF69-236CBE479159}"/>
          </ac:spMkLst>
        </pc:spChg>
        <pc:spChg chg="mod">
          <ac:chgData name="Boehmer, Mario" userId="8259f833-b689-4292-8808-ccacd54d7b35" providerId="ADAL" clId="{011E090C-4E5E-4CAD-996C-D3FCA8736E26}" dt="2022-08-10T06:57:44.470" v="176" actId="1037"/>
          <ac:spMkLst>
            <pc:docMk/>
            <pc:sldMk cId="432471864" sldId="1393"/>
            <ac:spMk id="21" creationId="{79BD8B00-C5AF-4A09-85BD-D1A9F3082BCB}"/>
          </ac:spMkLst>
        </pc:spChg>
        <pc:spChg chg="mod">
          <ac:chgData name="Boehmer, Mario" userId="8259f833-b689-4292-8808-ccacd54d7b35" providerId="ADAL" clId="{011E090C-4E5E-4CAD-996C-D3FCA8736E26}" dt="2022-08-10T06:57:44.470" v="176" actId="1037"/>
          <ac:spMkLst>
            <pc:docMk/>
            <pc:sldMk cId="432471864" sldId="1393"/>
            <ac:spMk id="22" creationId="{62B860C1-ECE1-45A4-BDF1-61348B330480}"/>
          </ac:spMkLst>
        </pc:spChg>
        <pc:spChg chg="mod">
          <ac:chgData name="Boehmer, Mario" userId="8259f833-b689-4292-8808-ccacd54d7b35" providerId="ADAL" clId="{011E090C-4E5E-4CAD-996C-D3FCA8736E26}" dt="2022-08-10T06:57:44.470" v="176" actId="1037"/>
          <ac:spMkLst>
            <pc:docMk/>
            <pc:sldMk cId="432471864" sldId="1393"/>
            <ac:spMk id="23" creationId="{620319EB-F95F-4BD2-859D-C4E1E7BDB96D}"/>
          </ac:spMkLst>
        </pc:spChg>
        <pc:picChg chg="mod">
          <ac:chgData name="Boehmer, Mario" userId="8259f833-b689-4292-8808-ccacd54d7b35" providerId="ADAL" clId="{011E090C-4E5E-4CAD-996C-D3FCA8736E26}" dt="2022-08-10T06:57:44.470" v="176" actId="1037"/>
          <ac:picMkLst>
            <pc:docMk/>
            <pc:sldMk cId="432471864" sldId="1393"/>
            <ac:picMk id="16" creationId="{07A61523-263B-4F3A-BEC9-B30F8D485792}"/>
          </ac:picMkLst>
        </pc:picChg>
        <pc:picChg chg="mod">
          <ac:chgData name="Boehmer, Mario" userId="8259f833-b689-4292-8808-ccacd54d7b35" providerId="ADAL" clId="{011E090C-4E5E-4CAD-996C-D3FCA8736E26}" dt="2022-08-10T06:57:44.470" v="176" actId="1037"/>
          <ac:picMkLst>
            <pc:docMk/>
            <pc:sldMk cId="432471864" sldId="1393"/>
            <ac:picMk id="17" creationId="{F2AAECF9-5114-4A00-9CC5-9D612CFA2CA4}"/>
          </ac:picMkLst>
        </pc:picChg>
        <pc:picChg chg="mod">
          <ac:chgData name="Boehmer, Mario" userId="8259f833-b689-4292-8808-ccacd54d7b35" providerId="ADAL" clId="{011E090C-4E5E-4CAD-996C-D3FCA8736E26}" dt="2022-08-10T06:57:44.470" v="176" actId="1037"/>
          <ac:picMkLst>
            <pc:docMk/>
            <pc:sldMk cId="432471864" sldId="1393"/>
            <ac:picMk id="18" creationId="{97433995-B69F-42CB-8D8C-EBDC599ED823}"/>
          </ac:picMkLst>
        </pc:picChg>
        <pc:picChg chg="mod">
          <ac:chgData name="Boehmer, Mario" userId="8259f833-b689-4292-8808-ccacd54d7b35" providerId="ADAL" clId="{011E090C-4E5E-4CAD-996C-D3FCA8736E26}" dt="2022-08-10T06:57:44.470" v="176" actId="1037"/>
          <ac:picMkLst>
            <pc:docMk/>
            <pc:sldMk cId="432471864" sldId="1393"/>
            <ac:picMk id="32770" creationId="{55ED837F-4D7D-46DA-9759-FAF74097E357}"/>
          </ac:picMkLst>
        </pc:picChg>
        <pc:picChg chg="mod">
          <ac:chgData name="Boehmer, Mario" userId="8259f833-b689-4292-8808-ccacd54d7b35" providerId="ADAL" clId="{011E090C-4E5E-4CAD-996C-D3FCA8736E26}" dt="2022-08-10T06:57:44.470" v="176" actId="1037"/>
          <ac:picMkLst>
            <pc:docMk/>
            <pc:sldMk cId="432471864" sldId="1393"/>
            <ac:picMk id="32772" creationId="{087BB70A-F618-4DBB-B29E-0535FBBA8ACB}"/>
          </ac:picMkLst>
        </pc:picChg>
        <pc:cxnChg chg="mod">
          <ac:chgData name="Boehmer, Mario" userId="8259f833-b689-4292-8808-ccacd54d7b35" providerId="ADAL" clId="{011E090C-4E5E-4CAD-996C-D3FCA8736E26}" dt="2022-08-10T06:57:44.470" v="176" actId="1037"/>
          <ac:cxnSpMkLst>
            <pc:docMk/>
            <pc:sldMk cId="432471864" sldId="1393"/>
            <ac:cxnSpMk id="7" creationId="{4C9C5BE5-47AE-4625-B6F9-E84932543A20}"/>
          </ac:cxnSpMkLst>
        </pc:cxnChg>
        <pc:cxnChg chg="mod">
          <ac:chgData name="Boehmer, Mario" userId="8259f833-b689-4292-8808-ccacd54d7b35" providerId="ADAL" clId="{011E090C-4E5E-4CAD-996C-D3FCA8736E26}" dt="2022-08-10T06:57:44.470" v="176" actId="1037"/>
          <ac:cxnSpMkLst>
            <pc:docMk/>
            <pc:sldMk cId="432471864" sldId="1393"/>
            <ac:cxnSpMk id="13" creationId="{0F4B2FD2-6A1A-433C-8036-0CA13F5AC3A5}"/>
          </ac:cxnSpMkLst>
        </pc:cxnChg>
      </pc:sldChg>
      <pc:sldChg chg="modSp mod">
        <pc:chgData name="Boehmer, Mario" userId="8259f833-b689-4292-8808-ccacd54d7b35" providerId="ADAL" clId="{011E090C-4E5E-4CAD-996C-D3FCA8736E26}" dt="2022-08-10T06:56:28.220" v="158" actId="20577"/>
        <pc:sldMkLst>
          <pc:docMk/>
          <pc:sldMk cId="1582884898" sldId="1394"/>
        </pc:sldMkLst>
        <pc:spChg chg="mod">
          <ac:chgData name="Boehmer, Mario" userId="8259f833-b689-4292-8808-ccacd54d7b35" providerId="ADAL" clId="{011E090C-4E5E-4CAD-996C-D3FCA8736E26}" dt="2022-08-10T06:56:28.220" v="158" actId="20577"/>
          <ac:spMkLst>
            <pc:docMk/>
            <pc:sldMk cId="1582884898" sldId="1394"/>
            <ac:spMk id="16" creationId="{E24EC039-A61E-4B8A-AB23-7892B6EE7517}"/>
          </ac:spMkLst>
        </pc:spChg>
        <pc:picChg chg="mod">
          <ac:chgData name="Boehmer, Mario" userId="8259f833-b689-4292-8808-ccacd54d7b35" providerId="ADAL" clId="{011E090C-4E5E-4CAD-996C-D3FCA8736E26}" dt="2022-08-10T06:55:43.202" v="143" actId="1037"/>
          <ac:picMkLst>
            <pc:docMk/>
            <pc:sldMk cId="1582884898" sldId="1394"/>
            <ac:picMk id="17" creationId="{83789BFF-6B30-44FB-981A-4E2222B98610}"/>
          </ac:picMkLst>
        </pc:picChg>
      </pc:sldChg>
      <pc:sldChg chg="modSp mod">
        <pc:chgData name="Boehmer, Mario" userId="8259f833-b689-4292-8808-ccacd54d7b35" providerId="ADAL" clId="{011E090C-4E5E-4CAD-996C-D3FCA8736E26}" dt="2022-08-10T06:59:06.263" v="223" actId="14100"/>
        <pc:sldMkLst>
          <pc:docMk/>
          <pc:sldMk cId="2860930424" sldId="1395"/>
        </pc:sldMkLst>
        <pc:spChg chg="mod">
          <ac:chgData name="Boehmer, Mario" userId="8259f833-b689-4292-8808-ccacd54d7b35" providerId="ADAL" clId="{011E090C-4E5E-4CAD-996C-D3FCA8736E26}" dt="2022-08-10T06:58:56.248" v="206" actId="20577"/>
          <ac:spMkLst>
            <pc:docMk/>
            <pc:sldMk cId="2860930424" sldId="1395"/>
            <ac:spMk id="6" creationId="{9C76B997-DA94-400A-A161-6C7FAABB7050}"/>
          </ac:spMkLst>
        </pc:spChg>
        <pc:spChg chg="mod">
          <ac:chgData name="Boehmer, Mario" userId="8259f833-b689-4292-8808-ccacd54d7b35" providerId="ADAL" clId="{011E090C-4E5E-4CAD-996C-D3FCA8736E26}" dt="2022-08-10T06:59:06.263" v="223" actId="14100"/>
          <ac:spMkLst>
            <pc:docMk/>
            <pc:sldMk cId="2860930424" sldId="1395"/>
            <ac:spMk id="52" creationId="{A4DDCC64-4386-49A9-B989-BE5075811184}"/>
          </ac:spMkLst>
        </pc:spChg>
      </pc:sldChg>
      <pc:sldChg chg="modSp mod">
        <pc:chgData name="Boehmer, Mario" userId="8259f833-b689-4292-8808-ccacd54d7b35" providerId="ADAL" clId="{011E090C-4E5E-4CAD-996C-D3FCA8736E26}" dt="2022-08-10T07:00:24.272" v="302" actId="1076"/>
        <pc:sldMkLst>
          <pc:docMk/>
          <pc:sldMk cId="124354775" sldId="1396"/>
        </pc:sldMkLst>
        <pc:spChg chg="mod">
          <ac:chgData name="Boehmer, Mario" userId="8259f833-b689-4292-8808-ccacd54d7b35" providerId="ADAL" clId="{011E090C-4E5E-4CAD-996C-D3FCA8736E26}" dt="2022-08-10T07:00:04.252" v="298" actId="14100"/>
          <ac:spMkLst>
            <pc:docMk/>
            <pc:sldMk cId="124354775" sldId="1396"/>
            <ac:spMk id="8" creationId="{8BDB09E2-0528-4BED-9971-80AC3B3F23EE}"/>
          </ac:spMkLst>
        </pc:spChg>
        <pc:spChg chg="mod">
          <ac:chgData name="Boehmer, Mario" userId="8259f833-b689-4292-8808-ccacd54d7b35" providerId="ADAL" clId="{011E090C-4E5E-4CAD-996C-D3FCA8736E26}" dt="2022-08-10T07:00:16.568" v="300" actId="14100"/>
          <ac:spMkLst>
            <pc:docMk/>
            <pc:sldMk cId="124354775" sldId="1396"/>
            <ac:spMk id="18" creationId="{F95CD16E-FC96-4EA2-A776-E535ADC3CADB}"/>
          </ac:spMkLst>
        </pc:spChg>
        <pc:spChg chg="mod">
          <ac:chgData name="Boehmer, Mario" userId="8259f833-b689-4292-8808-ccacd54d7b35" providerId="ADAL" clId="{011E090C-4E5E-4CAD-996C-D3FCA8736E26}" dt="2022-08-10T07:00:22.560" v="301" actId="14100"/>
          <ac:spMkLst>
            <pc:docMk/>
            <pc:sldMk cId="124354775" sldId="1396"/>
            <ac:spMk id="21" creationId="{E01D0998-0A87-45FA-9C17-ECBF0095468D}"/>
          </ac:spMkLst>
        </pc:spChg>
        <pc:picChg chg="mod">
          <ac:chgData name="Boehmer, Mario" userId="8259f833-b689-4292-8808-ccacd54d7b35" providerId="ADAL" clId="{011E090C-4E5E-4CAD-996C-D3FCA8736E26}" dt="2022-08-10T07:00:24.272" v="302" actId="1076"/>
          <ac:picMkLst>
            <pc:docMk/>
            <pc:sldMk cId="124354775" sldId="1396"/>
            <ac:picMk id="17" creationId="{EB51DDFC-3EAA-4015-B924-13B8BAA400F6}"/>
          </ac:picMkLst>
        </pc:picChg>
      </pc:sldChg>
      <pc:sldChg chg="modSp mod">
        <pc:chgData name="Boehmer, Mario" userId="8259f833-b689-4292-8808-ccacd54d7b35" providerId="ADAL" clId="{011E090C-4E5E-4CAD-996C-D3FCA8736E26}" dt="2022-08-10T07:00:30.712" v="304" actId="1076"/>
        <pc:sldMkLst>
          <pc:docMk/>
          <pc:sldMk cId="564428608" sldId="1397"/>
        </pc:sldMkLst>
        <pc:spChg chg="mod">
          <ac:chgData name="Boehmer, Mario" userId="8259f833-b689-4292-8808-ccacd54d7b35" providerId="ADAL" clId="{011E090C-4E5E-4CAD-996C-D3FCA8736E26}" dt="2022-08-10T07:00:29.512" v="303" actId="14100"/>
          <ac:spMkLst>
            <pc:docMk/>
            <pc:sldMk cId="564428608" sldId="1397"/>
            <ac:spMk id="13" creationId="{21159912-E1A1-415D-9E88-AE8434217F1C}"/>
          </ac:spMkLst>
        </pc:spChg>
        <pc:picChg chg="mod">
          <ac:chgData name="Boehmer, Mario" userId="8259f833-b689-4292-8808-ccacd54d7b35" providerId="ADAL" clId="{011E090C-4E5E-4CAD-996C-D3FCA8736E26}" dt="2022-08-10T07:00:30.712" v="304" actId="1076"/>
          <ac:picMkLst>
            <pc:docMk/>
            <pc:sldMk cId="564428608" sldId="1397"/>
            <ac:picMk id="10" creationId="{8BA4B5EF-10CA-41E6-9607-17F2D610351E}"/>
          </ac:picMkLst>
        </pc:picChg>
      </pc:sldChg>
      <pc:sldChg chg="modSp mod">
        <pc:chgData name="Boehmer, Mario" userId="8259f833-b689-4292-8808-ccacd54d7b35" providerId="ADAL" clId="{011E090C-4E5E-4CAD-996C-D3FCA8736E26}" dt="2022-08-10T07:01:08.737" v="317" actId="14100"/>
        <pc:sldMkLst>
          <pc:docMk/>
          <pc:sldMk cId="2130833285" sldId="1398"/>
        </pc:sldMkLst>
        <pc:spChg chg="mod">
          <ac:chgData name="Boehmer, Mario" userId="8259f833-b689-4292-8808-ccacd54d7b35" providerId="ADAL" clId="{011E090C-4E5E-4CAD-996C-D3FCA8736E26}" dt="2022-08-10T07:00:45.880" v="308" actId="14100"/>
          <ac:spMkLst>
            <pc:docMk/>
            <pc:sldMk cId="2130833285" sldId="1398"/>
            <ac:spMk id="4" creationId="{98A79321-1F33-4885-88DD-982494F69DBA}"/>
          </ac:spMkLst>
        </pc:spChg>
        <pc:spChg chg="mod">
          <ac:chgData name="Boehmer, Mario" userId="8259f833-b689-4292-8808-ccacd54d7b35" providerId="ADAL" clId="{011E090C-4E5E-4CAD-996C-D3FCA8736E26}" dt="2022-08-10T07:00:40.680" v="305" actId="14100"/>
          <ac:spMkLst>
            <pc:docMk/>
            <pc:sldMk cId="2130833285" sldId="1398"/>
            <ac:spMk id="13" creationId="{555033AF-4FB8-45AC-AD27-F05A48C63ADC}"/>
          </ac:spMkLst>
        </pc:spChg>
        <pc:spChg chg="mod">
          <ac:chgData name="Boehmer, Mario" userId="8259f833-b689-4292-8808-ccacd54d7b35" providerId="ADAL" clId="{011E090C-4E5E-4CAD-996C-D3FCA8736E26}" dt="2022-08-10T07:01:02.018" v="316" actId="1036"/>
          <ac:spMkLst>
            <pc:docMk/>
            <pc:sldMk cId="2130833285" sldId="1398"/>
            <ac:spMk id="21" creationId="{40914492-4B33-46E0-A082-30E5ED703636}"/>
          </ac:spMkLst>
        </pc:spChg>
        <pc:spChg chg="mod">
          <ac:chgData name="Boehmer, Mario" userId="8259f833-b689-4292-8808-ccacd54d7b35" providerId="ADAL" clId="{011E090C-4E5E-4CAD-996C-D3FCA8736E26}" dt="2022-08-10T07:00:49.327" v="309" actId="14100"/>
          <ac:spMkLst>
            <pc:docMk/>
            <pc:sldMk cId="2130833285" sldId="1398"/>
            <ac:spMk id="22" creationId="{C7DBE7A5-B95A-4D06-9B24-732F62CDFF11}"/>
          </ac:spMkLst>
        </pc:spChg>
        <pc:picChg chg="mod">
          <ac:chgData name="Boehmer, Mario" userId="8259f833-b689-4292-8808-ccacd54d7b35" providerId="ADAL" clId="{011E090C-4E5E-4CAD-996C-D3FCA8736E26}" dt="2022-08-10T07:01:02.018" v="316" actId="1036"/>
          <ac:picMkLst>
            <pc:docMk/>
            <pc:sldMk cId="2130833285" sldId="1398"/>
            <ac:picMk id="8" creationId="{2F06B98F-BB10-465B-AEB0-524F5289DB10}"/>
          </ac:picMkLst>
        </pc:picChg>
        <pc:picChg chg="mod">
          <ac:chgData name="Boehmer, Mario" userId="8259f833-b689-4292-8808-ccacd54d7b35" providerId="ADAL" clId="{011E090C-4E5E-4CAD-996C-D3FCA8736E26}" dt="2022-08-10T07:01:02.018" v="316" actId="1036"/>
          <ac:picMkLst>
            <pc:docMk/>
            <pc:sldMk cId="2130833285" sldId="1398"/>
            <ac:picMk id="19" creationId="{D9287EE4-8778-46A0-B80A-3A4B5BFAF35E}"/>
          </ac:picMkLst>
        </pc:picChg>
        <pc:picChg chg="mod">
          <ac:chgData name="Boehmer, Mario" userId="8259f833-b689-4292-8808-ccacd54d7b35" providerId="ADAL" clId="{011E090C-4E5E-4CAD-996C-D3FCA8736E26}" dt="2022-08-10T07:01:02.018" v="316" actId="1036"/>
          <ac:picMkLst>
            <pc:docMk/>
            <pc:sldMk cId="2130833285" sldId="1398"/>
            <ac:picMk id="20" creationId="{558A7A72-D0DA-46BA-802D-62D805F1B172}"/>
          </ac:picMkLst>
        </pc:picChg>
        <pc:picChg chg="mod">
          <ac:chgData name="Boehmer, Mario" userId="8259f833-b689-4292-8808-ccacd54d7b35" providerId="ADAL" clId="{011E090C-4E5E-4CAD-996C-D3FCA8736E26}" dt="2022-08-10T07:00:42.248" v="306" actId="1076"/>
          <ac:picMkLst>
            <pc:docMk/>
            <pc:sldMk cId="2130833285" sldId="1398"/>
            <ac:picMk id="24" creationId="{85D3318B-B9C8-419B-9F3B-6112086B44D5}"/>
          </ac:picMkLst>
        </pc:picChg>
        <pc:cxnChg chg="mod">
          <ac:chgData name="Boehmer, Mario" userId="8259f833-b689-4292-8808-ccacd54d7b35" providerId="ADAL" clId="{011E090C-4E5E-4CAD-996C-D3FCA8736E26}" dt="2022-08-10T07:01:08.737" v="317" actId="14100"/>
          <ac:cxnSpMkLst>
            <pc:docMk/>
            <pc:sldMk cId="2130833285" sldId="1398"/>
            <ac:cxnSpMk id="3" creationId="{A9B278EE-B01B-46BD-B4C7-1F303A71BDC2}"/>
          </ac:cxnSpMkLst>
        </pc:cxnChg>
        <pc:cxnChg chg="mod">
          <ac:chgData name="Boehmer, Mario" userId="8259f833-b689-4292-8808-ccacd54d7b35" providerId="ADAL" clId="{011E090C-4E5E-4CAD-996C-D3FCA8736E26}" dt="2022-08-10T07:00:56.969" v="310" actId="14100"/>
          <ac:cxnSpMkLst>
            <pc:docMk/>
            <pc:sldMk cId="2130833285" sldId="1398"/>
            <ac:cxnSpMk id="23" creationId="{B2F512C6-50C8-4B9A-8A55-CDCF69272371}"/>
          </ac:cxnSpMkLst>
        </pc:cxnChg>
      </pc:sldChg>
      <pc:sldChg chg="addSp delSp modSp mod">
        <pc:chgData name="Boehmer, Mario" userId="8259f833-b689-4292-8808-ccacd54d7b35" providerId="ADAL" clId="{011E090C-4E5E-4CAD-996C-D3FCA8736E26}" dt="2022-08-10T06:54:53.822" v="122" actId="14100"/>
        <pc:sldMkLst>
          <pc:docMk/>
          <pc:sldMk cId="906806802" sldId="1448"/>
        </pc:sldMkLst>
        <pc:spChg chg="add mod">
          <ac:chgData name="Boehmer, Mario" userId="8259f833-b689-4292-8808-ccacd54d7b35" providerId="ADAL" clId="{011E090C-4E5E-4CAD-996C-D3FCA8736E26}" dt="2022-08-10T06:54:39.641" v="73" actId="1038"/>
          <ac:spMkLst>
            <pc:docMk/>
            <pc:sldMk cId="906806802" sldId="1448"/>
            <ac:spMk id="28" creationId="{7EEEF28D-D5B7-4CB8-B6A3-C2063646F0E0}"/>
          </ac:spMkLst>
        </pc:spChg>
        <pc:spChg chg="add mod">
          <ac:chgData name="Boehmer, Mario" userId="8259f833-b689-4292-8808-ccacd54d7b35" providerId="ADAL" clId="{011E090C-4E5E-4CAD-996C-D3FCA8736E26}" dt="2022-08-10T06:54:44.657" v="119" actId="1037"/>
          <ac:spMkLst>
            <pc:docMk/>
            <pc:sldMk cId="906806802" sldId="1448"/>
            <ac:spMk id="30" creationId="{E4AD416D-E1FC-4AD4-842A-E5C678473B4F}"/>
          </ac:spMkLst>
        </pc:spChg>
        <pc:spChg chg="mod">
          <ac:chgData name="Boehmer, Mario" userId="8259f833-b689-4292-8808-ccacd54d7b35" providerId="ADAL" clId="{011E090C-4E5E-4CAD-996C-D3FCA8736E26}" dt="2022-08-10T06:54:52.028" v="121" actId="14100"/>
          <ac:spMkLst>
            <pc:docMk/>
            <pc:sldMk cId="906806802" sldId="1448"/>
            <ac:spMk id="41" creationId="{3157E8DF-B03F-48EC-911B-7CC5603FB960}"/>
          </ac:spMkLst>
        </pc:spChg>
        <pc:spChg chg="mod">
          <ac:chgData name="Boehmer, Mario" userId="8259f833-b689-4292-8808-ccacd54d7b35" providerId="ADAL" clId="{011E090C-4E5E-4CAD-996C-D3FCA8736E26}" dt="2022-08-10T06:54:53.822" v="122" actId="14100"/>
          <ac:spMkLst>
            <pc:docMk/>
            <pc:sldMk cId="906806802" sldId="1448"/>
            <ac:spMk id="49" creationId="{B1A3A16C-675F-4472-9729-9350CD4C0169}"/>
          </ac:spMkLst>
        </pc:spChg>
        <pc:spChg chg="mod">
          <ac:chgData name="Boehmer, Mario" userId="8259f833-b689-4292-8808-ccacd54d7b35" providerId="ADAL" clId="{011E090C-4E5E-4CAD-996C-D3FCA8736E26}" dt="2022-08-10T06:54:28.015" v="23" actId="14100"/>
          <ac:spMkLst>
            <pc:docMk/>
            <pc:sldMk cId="906806802" sldId="1448"/>
            <ac:spMk id="55" creationId="{6F297EDF-9C91-461C-8A08-AD3CCB45F6D0}"/>
          </ac:spMkLst>
        </pc:spChg>
        <pc:spChg chg="del">
          <ac:chgData name="Boehmer, Mario" userId="8259f833-b689-4292-8808-ccacd54d7b35" providerId="ADAL" clId="{011E090C-4E5E-4CAD-996C-D3FCA8736E26}" dt="2022-08-10T06:54:29.770" v="24" actId="478"/>
          <ac:spMkLst>
            <pc:docMk/>
            <pc:sldMk cId="906806802" sldId="1448"/>
            <ac:spMk id="56" creationId="{58269984-2966-45EB-8F13-AB9A0295DECB}"/>
          </ac:spMkLst>
        </pc:spChg>
        <pc:spChg chg="del">
          <ac:chgData name="Boehmer, Mario" userId="8259f833-b689-4292-8808-ccacd54d7b35" providerId="ADAL" clId="{011E090C-4E5E-4CAD-996C-D3FCA8736E26}" dt="2022-08-10T06:54:31.161" v="25" actId="478"/>
          <ac:spMkLst>
            <pc:docMk/>
            <pc:sldMk cId="906806802" sldId="1448"/>
            <ac:spMk id="57" creationId="{8CDFF2D8-635F-4D8A-9232-E41E3735F2FE}"/>
          </ac:spMkLst>
        </pc:spChg>
        <pc:spChg chg="mod">
          <ac:chgData name="Boehmer, Mario" userId="8259f833-b689-4292-8808-ccacd54d7b35" providerId="ADAL" clId="{011E090C-4E5E-4CAD-996C-D3FCA8736E26}" dt="2022-08-10T06:54:49.016" v="120" actId="1076"/>
          <ac:spMkLst>
            <pc:docMk/>
            <pc:sldMk cId="906806802" sldId="1448"/>
            <ac:spMk id="31759" creationId="{569A6993-0E47-4BF9-84A9-A2847FFF8E73}"/>
          </ac:spMkLst>
        </pc:spChg>
      </pc:sldChg>
      <pc:sldChg chg="modSp mod">
        <pc:chgData name="Boehmer, Mario" userId="8259f833-b689-4292-8808-ccacd54d7b35" providerId="ADAL" clId="{011E090C-4E5E-4CAD-996C-D3FCA8736E26}" dt="2022-08-10T06:55:15.141" v="126" actId="1076"/>
        <pc:sldMkLst>
          <pc:docMk/>
          <pc:sldMk cId="3019263754" sldId="1449"/>
        </pc:sldMkLst>
        <pc:spChg chg="mod">
          <ac:chgData name="Boehmer, Mario" userId="8259f833-b689-4292-8808-ccacd54d7b35" providerId="ADAL" clId="{011E090C-4E5E-4CAD-996C-D3FCA8736E26}" dt="2022-08-10T06:55:15.141" v="126" actId="1076"/>
          <ac:spMkLst>
            <pc:docMk/>
            <pc:sldMk cId="3019263754" sldId="1449"/>
            <ac:spMk id="13" creationId="{307D5ED7-8E9B-4BF9-B2EA-C474ACCFC1FD}"/>
          </ac:spMkLst>
        </pc:spChg>
      </pc:sldChg>
      <pc:sldChg chg="modSp mod">
        <pc:chgData name="Boehmer, Mario" userId="8259f833-b689-4292-8808-ccacd54d7b35" providerId="ADAL" clId="{011E090C-4E5E-4CAD-996C-D3FCA8736E26}" dt="2022-08-10T06:55:05.613" v="124" actId="14100"/>
        <pc:sldMkLst>
          <pc:docMk/>
          <pc:sldMk cId="558189804" sldId="1450"/>
        </pc:sldMkLst>
        <pc:spChg chg="mod">
          <ac:chgData name="Boehmer, Mario" userId="8259f833-b689-4292-8808-ccacd54d7b35" providerId="ADAL" clId="{011E090C-4E5E-4CAD-996C-D3FCA8736E26}" dt="2022-08-10T06:55:05.613" v="124" actId="14100"/>
          <ac:spMkLst>
            <pc:docMk/>
            <pc:sldMk cId="558189804" sldId="1450"/>
            <ac:spMk id="18" creationId="{7F498259-A024-425A-978D-FA3C33E1A9E8}"/>
          </ac:spMkLst>
        </pc:spChg>
        <pc:spChg chg="mod">
          <ac:chgData name="Boehmer, Mario" userId="8259f833-b689-4292-8808-ccacd54d7b35" providerId="ADAL" clId="{011E090C-4E5E-4CAD-996C-D3FCA8736E26}" dt="2022-08-10T06:55:02.664" v="123" actId="14100"/>
          <ac:spMkLst>
            <pc:docMk/>
            <pc:sldMk cId="558189804" sldId="1450"/>
            <ac:spMk id="25" creationId="{EC5D1F67-A0B6-4894-A18A-89D42848E959}"/>
          </ac:spMkLst>
        </pc:spChg>
      </pc:sldChg>
      <pc:sldChg chg="modSp mod">
        <pc:chgData name="Boehmer, Mario" userId="8259f833-b689-4292-8808-ccacd54d7b35" providerId="ADAL" clId="{011E090C-4E5E-4CAD-996C-D3FCA8736E26}" dt="2022-08-10T06:56:54.013" v="164" actId="20577"/>
        <pc:sldMkLst>
          <pc:docMk/>
          <pc:sldMk cId="854172323" sldId="1452"/>
        </pc:sldMkLst>
        <pc:spChg chg="mod">
          <ac:chgData name="Boehmer, Mario" userId="8259f833-b689-4292-8808-ccacd54d7b35" providerId="ADAL" clId="{011E090C-4E5E-4CAD-996C-D3FCA8736E26}" dt="2022-08-10T06:56:54.013" v="164" actId="20577"/>
          <ac:spMkLst>
            <pc:docMk/>
            <pc:sldMk cId="854172323" sldId="1452"/>
            <ac:spMk id="17" creationId="{ED0EE8E7-AC86-4420-8FFC-C4617E847ADD}"/>
          </ac:spMkLst>
        </pc:spChg>
      </pc:sldChg>
      <pc:sldChg chg="modSp mod">
        <pc:chgData name="Boehmer, Mario" userId="8259f833-b689-4292-8808-ccacd54d7b35" providerId="ADAL" clId="{011E090C-4E5E-4CAD-996C-D3FCA8736E26}" dt="2022-08-10T06:57:21.254" v="171" actId="20577"/>
        <pc:sldMkLst>
          <pc:docMk/>
          <pc:sldMk cId="457359058" sldId="1453"/>
        </pc:sldMkLst>
        <pc:spChg chg="mod">
          <ac:chgData name="Boehmer, Mario" userId="8259f833-b689-4292-8808-ccacd54d7b35" providerId="ADAL" clId="{011E090C-4E5E-4CAD-996C-D3FCA8736E26}" dt="2022-08-10T06:57:21.254" v="171" actId="20577"/>
          <ac:spMkLst>
            <pc:docMk/>
            <pc:sldMk cId="457359058" sldId="1453"/>
            <ac:spMk id="16" creationId="{A90B2B1D-DA1C-4F1C-8C54-A4F313641D59}"/>
          </ac:spMkLst>
        </pc:spChg>
      </pc:sldChg>
      <pc:sldChg chg="modSp mod">
        <pc:chgData name="Boehmer, Mario" userId="8259f833-b689-4292-8808-ccacd54d7b35" providerId="ADAL" clId="{011E090C-4E5E-4CAD-996C-D3FCA8736E26}" dt="2022-08-10T07:01:38.689" v="321" actId="1076"/>
        <pc:sldMkLst>
          <pc:docMk/>
          <pc:sldMk cId="3096978913" sldId="1456"/>
        </pc:sldMkLst>
        <pc:picChg chg="mod">
          <ac:chgData name="Boehmer, Mario" userId="8259f833-b689-4292-8808-ccacd54d7b35" providerId="ADAL" clId="{011E090C-4E5E-4CAD-996C-D3FCA8736E26}" dt="2022-08-10T07:01:38.689" v="321" actId="1076"/>
          <ac:picMkLst>
            <pc:docMk/>
            <pc:sldMk cId="3096978913" sldId="1456"/>
            <ac:picMk id="8" creationId="{5EE4B614-9B67-41DA-B012-689E898BA29A}"/>
          </ac:picMkLst>
        </pc:picChg>
      </pc:sldChg>
      <pc:sldChg chg="modSp mod">
        <pc:chgData name="Boehmer, Mario" userId="8259f833-b689-4292-8808-ccacd54d7b35" providerId="ADAL" clId="{011E090C-4E5E-4CAD-996C-D3FCA8736E26}" dt="2022-08-10T07:02:15.029" v="333" actId="14100"/>
        <pc:sldMkLst>
          <pc:docMk/>
          <pc:sldMk cId="4245894254" sldId="1457"/>
        </pc:sldMkLst>
        <pc:spChg chg="mod">
          <ac:chgData name="Boehmer, Mario" userId="8259f833-b689-4292-8808-ccacd54d7b35" providerId="ADAL" clId="{011E090C-4E5E-4CAD-996C-D3FCA8736E26}" dt="2022-08-10T07:02:12.977" v="332" actId="1076"/>
          <ac:spMkLst>
            <pc:docMk/>
            <pc:sldMk cId="4245894254" sldId="1457"/>
            <ac:spMk id="19" creationId="{25FC50BF-B097-40F1-9293-6F6132924A30}"/>
          </ac:spMkLst>
        </pc:spChg>
        <pc:spChg chg="mod">
          <ac:chgData name="Boehmer, Mario" userId="8259f833-b689-4292-8808-ccacd54d7b35" providerId="ADAL" clId="{011E090C-4E5E-4CAD-996C-D3FCA8736E26}" dt="2022-08-10T07:02:05.403" v="331" actId="20577"/>
          <ac:spMkLst>
            <pc:docMk/>
            <pc:sldMk cId="4245894254" sldId="1457"/>
            <ac:spMk id="21" creationId="{D197A87E-8F84-4B38-A6CF-79B3D192B7DE}"/>
          </ac:spMkLst>
        </pc:spChg>
        <pc:spChg chg="mod">
          <ac:chgData name="Boehmer, Mario" userId="8259f833-b689-4292-8808-ccacd54d7b35" providerId="ADAL" clId="{011E090C-4E5E-4CAD-996C-D3FCA8736E26}" dt="2022-08-10T07:01:53.258" v="327" actId="1035"/>
          <ac:spMkLst>
            <pc:docMk/>
            <pc:sldMk cId="4245894254" sldId="1457"/>
            <ac:spMk id="23" creationId="{3D8E48E8-5290-447A-8A6E-1B83163D8DEC}"/>
          </ac:spMkLst>
        </pc:spChg>
        <pc:spChg chg="mod">
          <ac:chgData name="Boehmer, Mario" userId="8259f833-b689-4292-8808-ccacd54d7b35" providerId="ADAL" clId="{011E090C-4E5E-4CAD-996C-D3FCA8736E26}" dt="2022-08-10T07:01:53.258" v="327" actId="1035"/>
          <ac:spMkLst>
            <pc:docMk/>
            <pc:sldMk cId="4245894254" sldId="1457"/>
            <ac:spMk id="28" creationId="{D595AE72-9F0A-4365-B896-15B46FFA4D79}"/>
          </ac:spMkLst>
        </pc:spChg>
        <pc:picChg chg="mod">
          <ac:chgData name="Boehmer, Mario" userId="8259f833-b689-4292-8808-ccacd54d7b35" providerId="ADAL" clId="{011E090C-4E5E-4CAD-996C-D3FCA8736E26}" dt="2022-08-10T07:01:53.258" v="327" actId="1035"/>
          <ac:picMkLst>
            <pc:docMk/>
            <pc:sldMk cId="4245894254" sldId="1457"/>
            <ac:picMk id="3" creationId="{F4EC9E30-9E86-4F5D-A1AB-62110532D024}"/>
          </ac:picMkLst>
        </pc:picChg>
        <pc:picChg chg="mod">
          <ac:chgData name="Boehmer, Mario" userId="8259f833-b689-4292-8808-ccacd54d7b35" providerId="ADAL" clId="{011E090C-4E5E-4CAD-996C-D3FCA8736E26}" dt="2022-08-10T07:01:53.258" v="327" actId="1035"/>
          <ac:picMkLst>
            <pc:docMk/>
            <pc:sldMk cId="4245894254" sldId="1457"/>
            <ac:picMk id="8" creationId="{0CBCFAEF-D74B-473E-9CA1-56DA1F3CD6A2}"/>
          </ac:picMkLst>
        </pc:picChg>
        <pc:picChg chg="mod">
          <ac:chgData name="Boehmer, Mario" userId="8259f833-b689-4292-8808-ccacd54d7b35" providerId="ADAL" clId="{011E090C-4E5E-4CAD-996C-D3FCA8736E26}" dt="2022-08-10T07:01:55.144" v="328" actId="1076"/>
          <ac:picMkLst>
            <pc:docMk/>
            <pc:sldMk cId="4245894254" sldId="1457"/>
            <ac:picMk id="9" creationId="{70640FED-27A7-463F-9F34-854123EAA251}"/>
          </ac:picMkLst>
        </pc:picChg>
        <pc:picChg chg="mod">
          <ac:chgData name="Boehmer, Mario" userId="8259f833-b689-4292-8808-ccacd54d7b35" providerId="ADAL" clId="{011E090C-4E5E-4CAD-996C-D3FCA8736E26}" dt="2022-08-10T07:01:53.258" v="327" actId="1035"/>
          <ac:picMkLst>
            <pc:docMk/>
            <pc:sldMk cId="4245894254" sldId="1457"/>
            <ac:picMk id="12" creationId="{E5C22387-A65D-439F-8242-28C2302052C2}"/>
          </ac:picMkLst>
        </pc:picChg>
        <pc:picChg chg="mod">
          <ac:chgData name="Boehmer, Mario" userId="8259f833-b689-4292-8808-ccacd54d7b35" providerId="ADAL" clId="{011E090C-4E5E-4CAD-996C-D3FCA8736E26}" dt="2022-08-10T07:01:53.258" v="327" actId="1035"/>
          <ac:picMkLst>
            <pc:docMk/>
            <pc:sldMk cId="4245894254" sldId="1457"/>
            <ac:picMk id="14" creationId="{0687619D-8E58-48CB-8000-46891150A687}"/>
          </ac:picMkLst>
        </pc:picChg>
        <pc:picChg chg="mod">
          <ac:chgData name="Boehmer, Mario" userId="8259f833-b689-4292-8808-ccacd54d7b35" providerId="ADAL" clId="{011E090C-4E5E-4CAD-996C-D3FCA8736E26}" dt="2022-08-10T07:01:53.258" v="327" actId="1035"/>
          <ac:picMkLst>
            <pc:docMk/>
            <pc:sldMk cId="4245894254" sldId="1457"/>
            <ac:picMk id="17" creationId="{42F4C813-5532-43C2-8552-3A6891A5CCE3}"/>
          </ac:picMkLst>
        </pc:picChg>
        <pc:cxnChg chg="mod">
          <ac:chgData name="Boehmer, Mario" userId="8259f833-b689-4292-8808-ccacd54d7b35" providerId="ADAL" clId="{011E090C-4E5E-4CAD-996C-D3FCA8736E26}" dt="2022-08-10T07:02:15.029" v="333" actId="14100"/>
          <ac:cxnSpMkLst>
            <pc:docMk/>
            <pc:sldMk cId="4245894254" sldId="1457"/>
            <ac:cxnSpMk id="18" creationId="{2419E6F2-3A05-4CD6-B829-FAC6A1AD77ED}"/>
          </ac:cxnSpMkLst>
        </pc:cxnChg>
        <pc:cxnChg chg="mod">
          <ac:chgData name="Boehmer, Mario" userId="8259f833-b689-4292-8808-ccacd54d7b35" providerId="ADAL" clId="{011E090C-4E5E-4CAD-996C-D3FCA8736E26}" dt="2022-08-10T07:02:04.165" v="330" actId="14100"/>
          <ac:cxnSpMkLst>
            <pc:docMk/>
            <pc:sldMk cId="4245894254" sldId="1457"/>
            <ac:cxnSpMk id="20" creationId="{3A1BFDFF-4478-49F1-9007-8CDE8CE44019}"/>
          </ac:cxnSpMkLst>
        </pc:cxnChg>
        <pc:cxnChg chg="mod">
          <ac:chgData name="Boehmer, Mario" userId="8259f833-b689-4292-8808-ccacd54d7b35" providerId="ADAL" clId="{011E090C-4E5E-4CAD-996C-D3FCA8736E26}" dt="2022-08-10T07:01:53.258" v="327" actId="1035"/>
          <ac:cxnSpMkLst>
            <pc:docMk/>
            <pc:sldMk cId="4245894254" sldId="1457"/>
            <ac:cxnSpMk id="24" creationId="{9DD19AB1-A80D-4B0E-B52A-D7A7DBAE0D3D}"/>
          </ac:cxnSpMkLst>
        </pc:cxnChg>
        <pc:cxnChg chg="mod">
          <ac:chgData name="Boehmer, Mario" userId="8259f833-b689-4292-8808-ccacd54d7b35" providerId="ADAL" clId="{011E090C-4E5E-4CAD-996C-D3FCA8736E26}" dt="2022-08-10T07:01:53.258" v="327" actId="1035"/>
          <ac:cxnSpMkLst>
            <pc:docMk/>
            <pc:sldMk cId="4245894254" sldId="1457"/>
            <ac:cxnSpMk id="26" creationId="{219FCD04-68AD-4E2D-BB2B-1528408EFDCE}"/>
          </ac:cxnSpMkLst>
        </pc:cxnChg>
        <pc:cxnChg chg="mod">
          <ac:chgData name="Boehmer, Mario" userId="8259f833-b689-4292-8808-ccacd54d7b35" providerId="ADAL" clId="{011E090C-4E5E-4CAD-996C-D3FCA8736E26}" dt="2022-08-10T07:01:53.258" v="327" actId="1035"/>
          <ac:cxnSpMkLst>
            <pc:docMk/>
            <pc:sldMk cId="4245894254" sldId="1457"/>
            <ac:cxnSpMk id="29" creationId="{647F83C4-B71E-43FD-A11C-4783F4ECD741}"/>
          </ac:cxnSpMkLst>
        </pc:cxnChg>
        <pc:cxnChg chg="mod">
          <ac:chgData name="Boehmer, Mario" userId="8259f833-b689-4292-8808-ccacd54d7b35" providerId="ADAL" clId="{011E090C-4E5E-4CAD-996C-D3FCA8736E26}" dt="2022-08-10T07:01:53.258" v="327" actId="1035"/>
          <ac:cxnSpMkLst>
            <pc:docMk/>
            <pc:sldMk cId="4245894254" sldId="1457"/>
            <ac:cxnSpMk id="30" creationId="{E35C0F1F-DB70-4A7F-8409-61DBF1FBB99B}"/>
          </ac:cxnSpMkLst>
        </pc:cxnChg>
      </pc:sldChg>
      <pc:sldChg chg="delSp modSp mod">
        <pc:chgData name="Boehmer, Mario" userId="8259f833-b689-4292-8808-ccacd54d7b35" providerId="ADAL" clId="{011E090C-4E5E-4CAD-996C-D3FCA8736E26}" dt="2022-08-10T07:06:14.335" v="387" actId="1076"/>
        <pc:sldMkLst>
          <pc:docMk/>
          <pc:sldMk cId="3346706689" sldId="2145706893"/>
        </pc:sldMkLst>
        <pc:spChg chg="mod">
          <ac:chgData name="Boehmer, Mario" userId="8259f833-b689-4292-8808-ccacd54d7b35" providerId="ADAL" clId="{011E090C-4E5E-4CAD-996C-D3FCA8736E26}" dt="2022-08-10T07:05:56.532" v="383" actId="1038"/>
          <ac:spMkLst>
            <pc:docMk/>
            <pc:sldMk cId="3346706689" sldId="2145706893"/>
            <ac:spMk id="11" creationId="{F537F7C2-A25C-45CE-B017-36F3A6C8F18D}"/>
          </ac:spMkLst>
        </pc:spChg>
        <pc:spChg chg="mod">
          <ac:chgData name="Boehmer, Mario" userId="8259f833-b689-4292-8808-ccacd54d7b35" providerId="ADAL" clId="{011E090C-4E5E-4CAD-996C-D3FCA8736E26}" dt="2022-08-10T07:05:39.220" v="373" actId="255"/>
          <ac:spMkLst>
            <pc:docMk/>
            <pc:sldMk cId="3346706689" sldId="2145706893"/>
            <ac:spMk id="15" creationId="{4B08B611-D86E-4B40-95DD-391CE5BB17EC}"/>
          </ac:spMkLst>
        </pc:spChg>
        <pc:spChg chg="mod">
          <ac:chgData name="Boehmer, Mario" userId="8259f833-b689-4292-8808-ccacd54d7b35" providerId="ADAL" clId="{011E090C-4E5E-4CAD-996C-D3FCA8736E26}" dt="2022-08-10T07:05:49.503" v="378" actId="14100"/>
          <ac:spMkLst>
            <pc:docMk/>
            <pc:sldMk cId="3346706689" sldId="2145706893"/>
            <ac:spMk id="16" creationId="{FB48CFB2-56BD-4B07-86D3-F9ECA4B5913D}"/>
          </ac:spMkLst>
        </pc:spChg>
        <pc:spChg chg="mod">
          <ac:chgData name="Boehmer, Mario" userId="8259f833-b689-4292-8808-ccacd54d7b35" providerId="ADAL" clId="{011E090C-4E5E-4CAD-996C-D3FCA8736E26}" dt="2022-08-10T07:05:56.532" v="383" actId="1038"/>
          <ac:spMkLst>
            <pc:docMk/>
            <pc:sldMk cId="3346706689" sldId="2145706893"/>
            <ac:spMk id="17" creationId="{C7CF1864-A67D-43CD-BB72-BED0E9CEFC73}"/>
          </ac:spMkLst>
        </pc:spChg>
        <pc:spChg chg="mod">
          <ac:chgData name="Boehmer, Mario" userId="8259f833-b689-4292-8808-ccacd54d7b35" providerId="ADAL" clId="{011E090C-4E5E-4CAD-996C-D3FCA8736E26}" dt="2022-08-10T07:05:56.532" v="383" actId="1038"/>
          <ac:spMkLst>
            <pc:docMk/>
            <pc:sldMk cId="3346706689" sldId="2145706893"/>
            <ac:spMk id="28" creationId="{7984E2CD-F0AF-40C0-952F-F9D750084CC8}"/>
          </ac:spMkLst>
        </pc:spChg>
        <pc:spChg chg="mod">
          <ac:chgData name="Boehmer, Mario" userId="8259f833-b689-4292-8808-ccacd54d7b35" providerId="ADAL" clId="{011E090C-4E5E-4CAD-996C-D3FCA8736E26}" dt="2022-08-10T07:05:56.532" v="383" actId="1038"/>
          <ac:spMkLst>
            <pc:docMk/>
            <pc:sldMk cId="3346706689" sldId="2145706893"/>
            <ac:spMk id="30" creationId="{9632E026-8BE3-40C7-B6D9-A470FDBCEF38}"/>
          </ac:spMkLst>
        </pc:spChg>
        <pc:spChg chg="mod">
          <ac:chgData name="Boehmer, Mario" userId="8259f833-b689-4292-8808-ccacd54d7b35" providerId="ADAL" clId="{011E090C-4E5E-4CAD-996C-D3FCA8736E26}" dt="2022-08-10T07:05:56.532" v="383" actId="1038"/>
          <ac:spMkLst>
            <pc:docMk/>
            <pc:sldMk cId="3346706689" sldId="2145706893"/>
            <ac:spMk id="33" creationId="{3B65AD96-A264-41D7-8E0F-7E5DF72E91C8}"/>
          </ac:spMkLst>
        </pc:spChg>
        <pc:spChg chg="mod">
          <ac:chgData name="Boehmer, Mario" userId="8259f833-b689-4292-8808-ccacd54d7b35" providerId="ADAL" clId="{011E090C-4E5E-4CAD-996C-D3FCA8736E26}" dt="2022-08-10T07:06:05.972" v="386" actId="1035"/>
          <ac:spMkLst>
            <pc:docMk/>
            <pc:sldMk cId="3346706689" sldId="2145706893"/>
            <ac:spMk id="39" creationId="{0F071822-5910-4CB7-B3F6-D33E589DDAEE}"/>
          </ac:spMkLst>
        </pc:spChg>
        <pc:picChg chg="mod">
          <ac:chgData name="Boehmer, Mario" userId="8259f833-b689-4292-8808-ccacd54d7b35" providerId="ADAL" clId="{011E090C-4E5E-4CAD-996C-D3FCA8736E26}" dt="2022-08-10T07:06:14.335" v="387" actId="1076"/>
          <ac:picMkLst>
            <pc:docMk/>
            <pc:sldMk cId="3346706689" sldId="2145706893"/>
            <ac:picMk id="8" creationId="{28A8F681-5214-4EEE-9554-0D900CB73D96}"/>
          </ac:picMkLst>
        </pc:picChg>
        <pc:picChg chg="mod">
          <ac:chgData name="Boehmer, Mario" userId="8259f833-b689-4292-8808-ccacd54d7b35" providerId="ADAL" clId="{011E090C-4E5E-4CAD-996C-D3FCA8736E26}" dt="2022-08-10T07:05:56.532" v="383" actId="1038"/>
          <ac:picMkLst>
            <pc:docMk/>
            <pc:sldMk cId="3346706689" sldId="2145706893"/>
            <ac:picMk id="12" creationId="{111BEEAE-52D1-44F7-A3E1-8EB32DBFCEA3}"/>
          </ac:picMkLst>
        </pc:picChg>
        <pc:cxnChg chg="del">
          <ac:chgData name="Boehmer, Mario" userId="8259f833-b689-4292-8808-ccacd54d7b35" providerId="ADAL" clId="{011E090C-4E5E-4CAD-996C-D3FCA8736E26}" dt="2022-08-10T07:05:42.220" v="374" actId="478"/>
          <ac:cxnSpMkLst>
            <pc:docMk/>
            <pc:sldMk cId="3346706689" sldId="2145706893"/>
            <ac:cxnSpMk id="18" creationId="{4AF68956-C117-4024-A4A2-D7A0BBF4B945}"/>
          </ac:cxnSpMkLst>
        </pc:cxnChg>
        <pc:cxnChg chg="mod">
          <ac:chgData name="Boehmer, Mario" userId="8259f833-b689-4292-8808-ccacd54d7b35" providerId="ADAL" clId="{011E090C-4E5E-4CAD-996C-D3FCA8736E26}" dt="2022-08-10T07:05:56.532" v="383" actId="1038"/>
          <ac:cxnSpMkLst>
            <pc:docMk/>
            <pc:sldMk cId="3346706689" sldId="2145706893"/>
            <ac:cxnSpMk id="19" creationId="{7C94FF55-7EA3-45B0-8F4C-41E7E1C7F919}"/>
          </ac:cxnSpMkLst>
        </pc:cxnChg>
        <pc:cxnChg chg="mod">
          <ac:chgData name="Boehmer, Mario" userId="8259f833-b689-4292-8808-ccacd54d7b35" providerId="ADAL" clId="{011E090C-4E5E-4CAD-996C-D3FCA8736E26}" dt="2022-08-10T07:05:56.532" v="383" actId="1038"/>
          <ac:cxnSpMkLst>
            <pc:docMk/>
            <pc:sldMk cId="3346706689" sldId="2145706893"/>
            <ac:cxnSpMk id="20" creationId="{047570A0-9655-4AFF-A8CA-3095EB1A7D30}"/>
          </ac:cxnSpMkLst>
        </pc:cxnChg>
        <pc:cxnChg chg="del">
          <ac:chgData name="Boehmer, Mario" userId="8259f833-b689-4292-8808-ccacd54d7b35" providerId="ADAL" clId="{011E090C-4E5E-4CAD-996C-D3FCA8736E26}" dt="2022-08-10T07:05:43.324" v="375" actId="478"/>
          <ac:cxnSpMkLst>
            <pc:docMk/>
            <pc:sldMk cId="3346706689" sldId="2145706893"/>
            <ac:cxnSpMk id="22" creationId="{57162ED2-CBC9-4A09-B697-013F195E6365}"/>
          </ac:cxnSpMkLst>
        </pc:cxnChg>
        <pc:cxnChg chg="del">
          <ac:chgData name="Boehmer, Mario" userId="8259f833-b689-4292-8808-ccacd54d7b35" providerId="ADAL" clId="{011E090C-4E5E-4CAD-996C-D3FCA8736E26}" dt="2022-08-10T07:05:44.467" v="376" actId="478"/>
          <ac:cxnSpMkLst>
            <pc:docMk/>
            <pc:sldMk cId="3346706689" sldId="2145706893"/>
            <ac:cxnSpMk id="23" creationId="{9D78DE2B-8150-4E03-832F-85841C3F1577}"/>
          </ac:cxnSpMkLst>
        </pc:cxnChg>
        <pc:cxnChg chg="mod">
          <ac:chgData name="Boehmer, Mario" userId="8259f833-b689-4292-8808-ccacd54d7b35" providerId="ADAL" clId="{011E090C-4E5E-4CAD-996C-D3FCA8736E26}" dt="2022-08-10T07:05:56.532" v="383" actId="1038"/>
          <ac:cxnSpMkLst>
            <pc:docMk/>
            <pc:sldMk cId="3346706689" sldId="2145706893"/>
            <ac:cxnSpMk id="24" creationId="{D0E59FE0-C65D-4FB1-B186-A42660D28430}"/>
          </ac:cxnSpMkLst>
        </pc:cxnChg>
        <pc:cxnChg chg="mod">
          <ac:chgData name="Boehmer, Mario" userId="8259f833-b689-4292-8808-ccacd54d7b35" providerId="ADAL" clId="{011E090C-4E5E-4CAD-996C-D3FCA8736E26}" dt="2022-08-10T07:05:56.532" v="383" actId="1038"/>
          <ac:cxnSpMkLst>
            <pc:docMk/>
            <pc:sldMk cId="3346706689" sldId="2145706893"/>
            <ac:cxnSpMk id="36" creationId="{5E5D0BAA-EC26-435B-8E0E-A626C7701FE4}"/>
          </ac:cxnSpMkLst>
        </pc:cxnChg>
      </pc:sldChg>
      <pc:sldChg chg="modSp mod">
        <pc:chgData name="Boehmer, Mario" userId="8259f833-b689-4292-8808-ccacd54d7b35" providerId="ADAL" clId="{011E090C-4E5E-4CAD-996C-D3FCA8736E26}" dt="2022-08-10T07:06:51.735" v="395" actId="1076"/>
        <pc:sldMkLst>
          <pc:docMk/>
          <pc:sldMk cId="3165426869" sldId="2145706894"/>
        </pc:sldMkLst>
        <pc:spChg chg="mod">
          <ac:chgData name="Boehmer, Mario" userId="8259f833-b689-4292-8808-ccacd54d7b35" providerId="ADAL" clId="{011E090C-4E5E-4CAD-996C-D3FCA8736E26}" dt="2022-08-10T07:06:40.771" v="393" actId="14100"/>
          <ac:spMkLst>
            <pc:docMk/>
            <pc:sldMk cId="3165426869" sldId="2145706894"/>
            <ac:spMk id="17" creationId="{4B5BD94F-0FED-481C-A69D-B84E286E2BF3}"/>
          </ac:spMkLst>
        </pc:spChg>
        <pc:spChg chg="mod">
          <ac:chgData name="Boehmer, Mario" userId="8259f833-b689-4292-8808-ccacd54d7b35" providerId="ADAL" clId="{011E090C-4E5E-4CAD-996C-D3FCA8736E26}" dt="2022-08-10T07:06:45.915" v="394" actId="1076"/>
          <ac:spMkLst>
            <pc:docMk/>
            <pc:sldMk cId="3165426869" sldId="2145706894"/>
            <ac:spMk id="21" creationId="{603AF307-1302-41AF-85E0-49BA5388C1A1}"/>
          </ac:spMkLst>
        </pc:spChg>
        <pc:picChg chg="mod">
          <ac:chgData name="Boehmer, Mario" userId="8259f833-b689-4292-8808-ccacd54d7b35" providerId="ADAL" clId="{011E090C-4E5E-4CAD-996C-D3FCA8736E26}" dt="2022-08-10T07:06:51.735" v="395" actId="1076"/>
          <ac:picMkLst>
            <pc:docMk/>
            <pc:sldMk cId="3165426869" sldId="2145706894"/>
            <ac:picMk id="8" creationId="{ED0737A5-8A3E-40B5-AC4D-98A382965D90}"/>
          </ac:picMkLst>
        </pc:picChg>
      </pc:sldChg>
      <pc:sldChg chg="modSp mod">
        <pc:chgData name="Boehmer, Mario" userId="8259f833-b689-4292-8808-ccacd54d7b35" providerId="ADAL" clId="{011E090C-4E5E-4CAD-996C-D3FCA8736E26}" dt="2022-08-10T06:59:43.963" v="296" actId="20577"/>
        <pc:sldMkLst>
          <pc:docMk/>
          <pc:sldMk cId="3170632313" sldId="2145706897"/>
        </pc:sldMkLst>
        <pc:spChg chg="mod">
          <ac:chgData name="Boehmer, Mario" userId="8259f833-b689-4292-8808-ccacd54d7b35" providerId="ADAL" clId="{011E090C-4E5E-4CAD-996C-D3FCA8736E26}" dt="2022-08-10T06:59:43.963" v="296" actId="20577"/>
          <ac:spMkLst>
            <pc:docMk/>
            <pc:sldMk cId="3170632313" sldId="2145706897"/>
            <ac:spMk id="6" creationId="{9C76B997-DA94-400A-A161-6C7FAABB7050}"/>
          </ac:spMkLst>
        </pc:spChg>
        <pc:spChg chg="mod">
          <ac:chgData name="Boehmer, Mario" userId="8259f833-b689-4292-8808-ccacd54d7b35" providerId="ADAL" clId="{011E090C-4E5E-4CAD-996C-D3FCA8736E26}" dt="2022-08-10T06:59:41.728" v="282" actId="14100"/>
          <ac:spMkLst>
            <pc:docMk/>
            <pc:sldMk cId="3170632313" sldId="2145706897"/>
            <ac:spMk id="20" creationId="{C1524084-1B46-4A09-8A85-2344D684F65E}"/>
          </ac:spMkLst>
        </pc:spChg>
      </pc:sldChg>
      <pc:sldChg chg="addSp modSp mod">
        <pc:chgData name="Boehmer, Mario" userId="8259f833-b689-4292-8808-ccacd54d7b35" providerId="ADAL" clId="{011E090C-4E5E-4CAD-996C-D3FCA8736E26}" dt="2022-08-10T06:59:34.473" v="281" actId="1036"/>
        <pc:sldMkLst>
          <pc:docMk/>
          <pc:sldMk cId="3547443144" sldId="2145706898"/>
        </pc:sldMkLst>
        <pc:spChg chg="mod">
          <ac:chgData name="Boehmer, Mario" userId="8259f833-b689-4292-8808-ccacd54d7b35" providerId="ADAL" clId="{011E090C-4E5E-4CAD-996C-D3FCA8736E26}" dt="2022-08-10T06:58:59.293" v="222" actId="20577"/>
          <ac:spMkLst>
            <pc:docMk/>
            <pc:sldMk cId="3547443144" sldId="2145706898"/>
            <ac:spMk id="6" creationId="{9C76B997-DA94-400A-A161-6C7FAABB7050}"/>
          </ac:spMkLst>
        </pc:spChg>
        <pc:spChg chg="add mod">
          <ac:chgData name="Boehmer, Mario" userId="8259f833-b689-4292-8808-ccacd54d7b35" providerId="ADAL" clId="{011E090C-4E5E-4CAD-996C-D3FCA8736E26}" dt="2022-08-10T06:59:34.473" v="281" actId="1036"/>
          <ac:spMkLst>
            <pc:docMk/>
            <pc:sldMk cId="3547443144" sldId="2145706898"/>
            <ac:spMk id="22" creationId="{1FA7D80C-5218-4C16-8A86-77566EE39672}"/>
          </ac:spMkLst>
        </pc:spChg>
      </pc:sldChg>
      <pc:sldChg chg="modSp mod">
        <pc:chgData name="Boehmer, Mario" userId="8259f833-b689-4292-8808-ccacd54d7b35" providerId="ADAL" clId="{011E090C-4E5E-4CAD-996C-D3FCA8736E26}" dt="2022-08-10T06:54:11.488" v="19" actId="20577"/>
        <pc:sldMkLst>
          <pc:docMk/>
          <pc:sldMk cId="1931972197" sldId="2145706899"/>
        </pc:sldMkLst>
        <pc:spChg chg="mod">
          <ac:chgData name="Boehmer, Mario" userId="8259f833-b689-4292-8808-ccacd54d7b35" providerId="ADAL" clId="{011E090C-4E5E-4CAD-996C-D3FCA8736E26}" dt="2022-08-10T06:54:11.488" v="19" actId="20577"/>
          <ac:spMkLst>
            <pc:docMk/>
            <pc:sldMk cId="1931972197" sldId="2145706899"/>
            <ac:spMk id="3" creationId="{3C124C9A-E0FA-419F-A7B9-EEE1AB7AEE7C}"/>
          </ac:spMkLst>
        </pc:spChg>
        <pc:spChg chg="mod">
          <ac:chgData name="Boehmer, Mario" userId="8259f833-b689-4292-8808-ccacd54d7b35" providerId="ADAL" clId="{011E090C-4E5E-4CAD-996C-D3FCA8736E26}" dt="2022-08-10T06:54:07.342" v="18" actId="1038"/>
          <ac:spMkLst>
            <pc:docMk/>
            <pc:sldMk cId="1931972197" sldId="2145706899"/>
            <ac:spMk id="7" creationId="{35C527FD-FA6A-41E2-8B34-6506D58EA893}"/>
          </ac:spMkLst>
        </pc:spChg>
        <pc:spChg chg="mod">
          <ac:chgData name="Boehmer, Mario" userId="8259f833-b689-4292-8808-ccacd54d7b35" providerId="ADAL" clId="{011E090C-4E5E-4CAD-996C-D3FCA8736E26}" dt="2022-08-10T06:54:07.342" v="18" actId="1038"/>
          <ac:spMkLst>
            <pc:docMk/>
            <pc:sldMk cId="1931972197" sldId="2145706899"/>
            <ac:spMk id="20" creationId="{4EC2C5F4-D70F-4D5C-9128-682DDACEED35}"/>
          </ac:spMkLst>
        </pc:spChg>
        <pc:picChg chg="mod">
          <ac:chgData name="Boehmer, Mario" userId="8259f833-b689-4292-8808-ccacd54d7b35" providerId="ADAL" clId="{011E090C-4E5E-4CAD-996C-D3FCA8736E26}" dt="2022-08-10T06:54:07.342" v="18" actId="1038"/>
          <ac:picMkLst>
            <pc:docMk/>
            <pc:sldMk cId="1931972197" sldId="2145706899"/>
            <ac:picMk id="21" creationId="{91F24333-1CF3-43D8-8C29-A1924E33BB9D}"/>
          </ac:picMkLst>
        </pc:picChg>
        <pc:picChg chg="mod">
          <ac:chgData name="Boehmer, Mario" userId="8259f833-b689-4292-8808-ccacd54d7b35" providerId="ADAL" clId="{011E090C-4E5E-4CAD-996C-D3FCA8736E26}" dt="2022-08-10T06:54:07.342" v="18" actId="1038"/>
          <ac:picMkLst>
            <pc:docMk/>
            <pc:sldMk cId="1931972197" sldId="2145706899"/>
            <ac:picMk id="31746" creationId="{640D8F05-8B07-4E08-ACB8-B7AFD8E69810}"/>
          </ac:picMkLst>
        </pc:picChg>
      </pc:sldChg>
      <pc:sldChg chg="modSp mod">
        <pc:chgData name="Boehmer, Mario" userId="8259f833-b689-4292-8808-ccacd54d7b35" providerId="ADAL" clId="{011E090C-4E5E-4CAD-996C-D3FCA8736E26}" dt="2022-08-10T06:52:17.484" v="2" actId="20577"/>
        <pc:sldMkLst>
          <pc:docMk/>
          <pc:sldMk cId="1059851614" sldId="2145706970"/>
        </pc:sldMkLst>
        <pc:spChg chg="mod">
          <ac:chgData name="Boehmer, Mario" userId="8259f833-b689-4292-8808-ccacd54d7b35" providerId="ADAL" clId="{011E090C-4E5E-4CAD-996C-D3FCA8736E26}" dt="2022-08-10T06:52:17.484" v="2" actId="20577"/>
          <ac:spMkLst>
            <pc:docMk/>
            <pc:sldMk cId="1059851614" sldId="2145706970"/>
            <ac:spMk id="9" creationId="{F9544BC8-6BD4-4544-BDCD-4875F4F18BC9}"/>
          </ac:spMkLst>
        </pc:spChg>
      </pc:sldChg>
      <pc:sldChg chg="modSp mod">
        <pc:chgData name="Boehmer, Mario" userId="8259f833-b689-4292-8808-ccacd54d7b35" providerId="ADAL" clId="{011E090C-4E5E-4CAD-996C-D3FCA8736E26}" dt="2022-08-10T07:03:28.826" v="348" actId="14100"/>
        <pc:sldMkLst>
          <pc:docMk/>
          <pc:sldMk cId="1467364114" sldId="2145706971"/>
        </pc:sldMkLst>
        <pc:spChg chg="mod">
          <ac:chgData name="Boehmer, Mario" userId="8259f833-b689-4292-8808-ccacd54d7b35" providerId="ADAL" clId="{011E090C-4E5E-4CAD-996C-D3FCA8736E26}" dt="2022-08-10T07:03:04.283" v="342" actId="255"/>
          <ac:spMkLst>
            <pc:docMk/>
            <pc:sldMk cId="1467364114" sldId="2145706971"/>
            <ac:spMk id="15" creationId="{4B08B611-D86E-4B40-95DD-391CE5BB17EC}"/>
          </ac:spMkLst>
        </pc:spChg>
        <pc:spChg chg="mod">
          <ac:chgData name="Boehmer, Mario" userId="8259f833-b689-4292-8808-ccacd54d7b35" providerId="ADAL" clId="{011E090C-4E5E-4CAD-996C-D3FCA8736E26}" dt="2022-08-10T07:03:23.555" v="346" actId="1076"/>
          <ac:spMkLst>
            <pc:docMk/>
            <pc:sldMk cId="1467364114" sldId="2145706971"/>
            <ac:spMk id="19" creationId="{25FC50BF-B097-40F1-9293-6F6132924A30}"/>
          </ac:spMkLst>
        </pc:spChg>
        <pc:spChg chg="mod">
          <ac:chgData name="Boehmer, Mario" userId="8259f833-b689-4292-8808-ccacd54d7b35" providerId="ADAL" clId="{011E090C-4E5E-4CAD-996C-D3FCA8736E26}" dt="2022-08-10T07:02:38.507" v="338" actId="6549"/>
          <ac:spMkLst>
            <pc:docMk/>
            <pc:sldMk cId="1467364114" sldId="2145706971"/>
            <ac:spMk id="28" creationId="{D595AE72-9F0A-4365-B896-15B46FFA4D79}"/>
          </ac:spMkLst>
        </pc:spChg>
        <pc:spChg chg="mod">
          <ac:chgData name="Boehmer, Mario" userId="8259f833-b689-4292-8808-ccacd54d7b35" providerId="ADAL" clId="{011E090C-4E5E-4CAD-996C-D3FCA8736E26}" dt="2022-08-10T07:02:31.094" v="336" actId="14100"/>
          <ac:spMkLst>
            <pc:docMk/>
            <pc:sldMk cId="1467364114" sldId="2145706971"/>
            <ac:spMk id="31" creationId="{7BF6E0DB-A797-4B99-B5F8-201E430E7D76}"/>
          </ac:spMkLst>
        </pc:spChg>
        <pc:spChg chg="mod">
          <ac:chgData name="Boehmer, Mario" userId="8259f833-b689-4292-8808-ccacd54d7b35" providerId="ADAL" clId="{011E090C-4E5E-4CAD-996C-D3FCA8736E26}" dt="2022-08-10T07:02:47.158" v="340" actId="14100"/>
          <ac:spMkLst>
            <pc:docMk/>
            <pc:sldMk cId="1467364114" sldId="2145706971"/>
            <ac:spMk id="45" creationId="{BD77DFEF-F5F5-42B9-BC5D-8281BE8CA359}"/>
          </ac:spMkLst>
        </pc:spChg>
        <pc:spChg chg="mod">
          <ac:chgData name="Boehmer, Mario" userId="8259f833-b689-4292-8808-ccacd54d7b35" providerId="ADAL" clId="{011E090C-4E5E-4CAD-996C-D3FCA8736E26}" dt="2022-08-10T07:03:11.910" v="343" actId="14100"/>
          <ac:spMkLst>
            <pc:docMk/>
            <pc:sldMk cId="1467364114" sldId="2145706971"/>
            <ac:spMk id="49" creationId="{4EC55853-F1CB-49E5-8A10-BCCE3F09A881}"/>
          </ac:spMkLst>
        </pc:spChg>
        <pc:picChg chg="mod">
          <ac:chgData name="Boehmer, Mario" userId="8259f833-b689-4292-8808-ccacd54d7b35" providerId="ADAL" clId="{011E090C-4E5E-4CAD-996C-D3FCA8736E26}" dt="2022-08-10T07:02:24.814" v="334" actId="1076"/>
          <ac:picMkLst>
            <pc:docMk/>
            <pc:sldMk cId="1467364114" sldId="2145706971"/>
            <ac:picMk id="9" creationId="{70640FED-27A7-463F-9F34-854123EAA251}"/>
          </ac:picMkLst>
        </pc:picChg>
        <pc:cxnChg chg="mod">
          <ac:chgData name="Boehmer, Mario" userId="8259f833-b689-4292-8808-ccacd54d7b35" providerId="ADAL" clId="{011E090C-4E5E-4CAD-996C-D3FCA8736E26}" dt="2022-08-10T07:03:28.826" v="348" actId="14100"/>
          <ac:cxnSpMkLst>
            <pc:docMk/>
            <pc:sldMk cId="1467364114" sldId="2145706971"/>
            <ac:cxnSpMk id="18" creationId="{2419E6F2-3A05-4CD6-B829-FAC6A1AD77ED}"/>
          </ac:cxnSpMkLst>
        </pc:cxnChg>
        <pc:cxnChg chg="mod">
          <ac:chgData name="Boehmer, Mario" userId="8259f833-b689-4292-8808-ccacd54d7b35" providerId="ADAL" clId="{011E090C-4E5E-4CAD-996C-D3FCA8736E26}" dt="2022-08-10T07:03:16.762" v="345" actId="1076"/>
          <ac:cxnSpMkLst>
            <pc:docMk/>
            <pc:sldMk cId="1467364114" sldId="2145706971"/>
            <ac:cxnSpMk id="50" creationId="{85743424-A135-4E81-B94D-A6421F93053A}"/>
          </ac:cxnSpMkLst>
        </pc:cxnChg>
      </pc:sldChg>
      <pc:sldChg chg="modSp mod">
        <pc:chgData name="Boehmer, Mario" userId="8259f833-b689-4292-8808-ccacd54d7b35" providerId="ADAL" clId="{011E090C-4E5E-4CAD-996C-D3FCA8736E26}" dt="2022-08-10T07:03:51.733" v="350" actId="1076"/>
        <pc:sldMkLst>
          <pc:docMk/>
          <pc:sldMk cId="433622896" sldId="2145706972"/>
        </pc:sldMkLst>
        <pc:picChg chg="mod">
          <ac:chgData name="Boehmer, Mario" userId="8259f833-b689-4292-8808-ccacd54d7b35" providerId="ADAL" clId="{011E090C-4E5E-4CAD-996C-D3FCA8736E26}" dt="2022-08-10T07:03:44.402" v="349" actId="1076"/>
          <ac:picMkLst>
            <pc:docMk/>
            <pc:sldMk cId="433622896" sldId="2145706972"/>
            <ac:picMk id="9" creationId="{70640FED-27A7-463F-9F34-854123EAA251}"/>
          </ac:picMkLst>
        </pc:picChg>
        <pc:cxnChg chg="mod">
          <ac:chgData name="Boehmer, Mario" userId="8259f833-b689-4292-8808-ccacd54d7b35" providerId="ADAL" clId="{011E090C-4E5E-4CAD-996C-D3FCA8736E26}" dt="2022-08-10T07:03:51.733" v="350" actId="1076"/>
          <ac:cxnSpMkLst>
            <pc:docMk/>
            <pc:sldMk cId="433622896" sldId="2145706972"/>
            <ac:cxnSpMk id="27" creationId="{0C7ACC4D-A550-498A-BA54-0C1E09651B7A}"/>
          </ac:cxnSpMkLst>
        </pc:cxnChg>
      </pc:sldChg>
      <pc:sldChg chg="modSp mod">
        <pc:chgData name="Boehmer, Mario" userId="8259f833-b689-4292-8808-ccacd54d7b35" providerId="ADAL" clId="{011E090C-4E5E-4CAD-996C-D3FCA8736E26}" dt="2022-08-10T07:04:26.423" v="357" actId="14100"/>
        <pc:sldMkLst>
          <pc:docMk/>
          <pc:sldMk cId="1602745937" sldId="2145706973"/>
        </pc:sldMkLst>
        <pc:spChg chg="mod">
          <ac:chgData name="Boehmer, Mario" userId="8259f833-b689-4292-8808-ccacd54d7b35" providerId="ADAL" clId="{011E090C-4E5E-4CAD-996C-D3FCA8736E26}" dt="2022-08-10T07:04:19.748" v="356" actId="255"/>
          <ac:spMkLst>
            <pc:docMk/>
            <pc:sldMk cId="1602745937" sldId="2145706973"/>
            <ac:spMk id="15" creationId="{4B08B611-D86E-4B40-95DD-391CE5BB17EC}"/>
          </ac:spMkLst>
        </pc:spChg>
        <pc:spChg chg="mod">
          <ac:chgData name="Boehmer, Mario" userId="8259f833-b689-4292-8808-ccacd54d7b35" providerId="ADAL" clId="{011E090C-4E5E-4CAD-996C-D3FCA8736E26}" dt="2022-08-10T07:04:01.563" v="352" actId="1035"/>
          <ac:spMkLst>
            <pc:docMk/>
            <pc:sldMk cId="1602745937" sldId="2145706973"/>
            <ac:spMk id="23" creationId="{09185FEE-23F2-416D-BA22-9CD614476A46}"/>
          </ac:spMkLst>
        </pc:spChg>
        <pc:spChg chg="mod">
          <ac:chgData name="Boehmer, Mario" userId="8259f833-b689-4292-8808-ccacd54d7b35" providerId="ADAL" clId="{011E090C-4E5E-4CAD-996C-D3FCA8736E26}" dt="2022-08-10T07:04:26.423" v="357" actId="14100"/>
          <ac:spMkLst>
            <pc:docMk/>
            <pc:sldMk cId="1602745937" sldId="2145706973"/>
            <ac:spMk id="26" creationId="{ABB05BB9-D14E-4DCB-AD25-B4C61517E07F}"/>
          </ac:spMkLst>
        </pc:spChg>
        <pc:picChg chg="mod">
          <ac:chgData name="Boehmer, Mario" userId="8259f833-b689-4292-8808-ccacd54d7b35" providerId="ADAL" clId="{011E090C-4E5E-4CAD-996C-D3FCA8736E26}" dt="2022-08-10T07:04:01.563" v="352" actId="1035"/>
          <ac:picMkLst>
            <pc:docMk/>
            <pc:sldMk cId="1602745937" sldId="2145706973"/>
            <ac:picMk id="16" creationId="{F119EE88-687A-4213-AA6A-30F700EF05C0}"/>
          </ac:picMkLst>
        </pc:picChg>
        <pc:cxnChg chg="mod">
          <ac:chgData name="Boehmer, Mario" userId="8259f833-b689-4292-8808-ccacd54d7b35" providerId="ADAL" clId="{011E090C-4E5E-4CAD-996C-D3FCA8736E26}" dt="2022-08-10T07:04:05.514" v="353" actId="14100"/>
          <ac:cxnSpMkLst>
            <pc:docMk/>
            <pc:sldMk cId="1602745937" sldId="2145706973"/>
            <ac:cxnSpMk id="27" creationId="{0C7ACC4D-A550-498A-BA54-0C1E09651B7A}"/>
          </ac:cxnSpMkLst>
        </pc:cxnChg>
      </pc:sldChg>
      <pc:sldChg chg="modSp mod">
        <pc:chgData name="Boehmer, Mario" userId="8259f833-b689-4292-8808-ccacd54d7b35" providerId="ADAL" clId="{011E090C-4E5E-4CAD-996C-D3FCA8736E26}" dt="2022-08-10T07:04:42.858" v="360" actId="1076"/>
        <pc:sldMkLst>
          <pc:docMk/>
          <pc:sldMk cId="4055884700" sldId="2145706974"/>
        </pc:sldMkLst>
        <pc:cxnChg chg="mod">
          <ac:chgData name="Boehmer, Mario" userId="8259f833-b689-4292-8808-ccacd54d7b35" providerId="ADAL" clId="{011E090C-4E5E-4CAD-996C-D3FCA8736E26}" dt="2022-08-10T07:04:42.858" v="360" actId="1076"/>
          <ac:cxnSpMkLst>
            <pc:docMk/>
            <pc:sldMk cId="4055884700" sldId="2145706974"/>
            <ac:cxnSpMk id="18" creationId="{2419E6F2-3A05-4CD6-B829-FAC6A1AD77ED}"/>
          </ac:cxnSpMkLst>
        </pc:cxnChg>
      </pc:sldChg>
      <pc:sldChg chg="modSp mod">
        <pc:chgData name="Boehmer, Mario" userId="8259f833-b689-4292-8808-ccacd54d7b35" providerId="ADAL" clId="{011E090C-4E5E-4CAD-996C-D3FCA8736E26}" dt="2022-08-10T07:04:58.669" v="361" actId="255"/>
        <pc:sldMkLst>
          <pc:docMk/>
          <pc:sldMk cId="2863131046" sldId="2145706975"/>
        </pc:sldMkLst>
        <pc:spChg chg="mod">
          <ac:chgData name="Boehmer, Mario" userId="8259f833-b689-4292-8808-ccacd54d7b35" providerId="ADAL" clId="{011E090C-4E5E-4CAD-996C-D3FCA8736E26}" dt="2022-08-10T07:04:58.669" v="361" actId="255"/>
          <ac:spMkLst>
            <pc:docMk/>
            <pc:sldMk cId="2863131046" sldId="2145706975"/>
            <ac:spMk id="15" creationId="{4B08B611-D86E-4B40-95DD-391CE5BB17EC}"/>
          </ac:spMkLst>
        </pc:spChg>
      </pc:sldChg>
      <pc:sldChg chg="modSp mod">
        <pc:chgData name="Boehmer, Mario" userId="8259f833-b689-4292-8808-ccacd54d7b35" providerId="ADAL" clId="{011E090C-4E5E-4CAD-996C-D3FCA8736E26}" dt="2022-08-10T07:05:23.142" v="371" actId="6549"/>
        <pc:sldMkLst>
          <pc:docMk/>
          <pc:sldMk cId="829557863" sldId="2145706976"/>
        </pc:sldMkLst>
        <pc:spChg chg="mod">
          <ac:chgData name="Boehmer, Mario" userId="8259f833-b689-4292-8808-ccacd54d7b35" providerId="ADAL" clId="{011E090C-4E5E-4CAD-996C-D3FCA8736E26}" dt="2022-08-10T07:05:19.564" v="370" actId="1035"/>
          <ac:spMkLst>
            <pc:docMk/>
            <pc:sldMk cId="829557863" sldId="2145706976"/>
            <ac:spMk id="4" creationId="{8D2D4F4F-038C-447A-A86A-2E29CFA7A69F}"/>
          </ac:spMkLst>
        </pc:spChg>
        <pc:spChg chg="mod">
          <ac:chgData name="Boehmer, Mario" userId="8259f833-b689-4292-8808-ccacd54d7b35" providerId="ADAL" clId="{011E090C-4E5E-4CAD-996C-D3FCA8736E26}" dt="2022-08-10T07:05:08.124" v="363" actId="255"/>
          <ac:spMkLst>
            <pc:docMk/>
            <pc:sldMk cId="829557863" sldId="2145706976"/>
            <ac:spMk id="15" creationId="{4B08B611-D86E-4B40-95DD-391CE5BB17EC}"/>
          </ac:spMkLst>
        </pc:spChg>
        <pc:spChg chg="mod">
          <ac:chgData name="Boehmer, Mario" userId="8259f833-b689-4292-8808-ccacd54d7b35" providerId="ADAL" clId="{011E090C-4E5E-4CAD-996C-D3FCA8736E26}" dt="2022-08-10T07:05:19.564" v="370" actId="1035"/>
          <ac:spMkLst>
            <pc:docMk/>
            <pc:sldMk cId="829557863" sldId="2145706976"/>
            <ac:spMk id="19" creationId="{25FC50BF-B097-40F1-9293-6F6132924A30}"/>
          </ac:spMkLst>
        </pc:spChg>
        <pc:spChg chg="mod">
          <ac:chgData name="Boehmer, Mario" userId="8259f833-b689-4292-8808-ccacd54d7b35" providerId="ADAL" clId="{011E090C-4E5E-4CAD-996C-D3FCA8736E26}" dt="2022-08-10T07:05:23.142" v="371" actId="6549"/>
          <ac:spMkLst>
            <pc:docMk/>
            <pc:sldMk cId="829557863" sldId="2145706976"/>
            <ac:spMk id="25" creationId="{A2780DBE-9174-4217-BAF9-6372F3812B61}"/>
          </ac:spMkLst>
        </pc:spChg>
        <pc:grpChg chg="mod">
          <ac:chgData name="Boehmer, Mario" userId="8259f833-b689-4292-8808-ccacd54d7b35" providerId="ADAL" clId="{011E090C-4E5E-4CAD-996C-D3FCA8736E26}" dt="2022-08-10T07:05:19.564" v="370" actId="1035"/>
          <ac:grpSpMkLst>
            <pc:docMk/>
            <pc:sldMk cId="829557863" sldId="2145706976"/>
            <ac:grpSpMk id="43" creationId="{FA45747B-8C22-4E76-AD4A-0F2B9C025D56}"/>
          </ac:grpSpMkLst>
        </pc:grpChg>
        <pc:picChg chg="mod">
          <ac:chgData name="Boehmer, Mario" userId="8259f833-b689-4292-8808-ccacd54d7b35" providerId="ADAL" clId="{011E090C-4E5E-4CAD-996C-D3FCA8736E26}" dt="2022-08-10T07:05:19.564" v="370" actId="1035"/>
          <ac:picMkLst>
            <pc:docMk/>
            <pc:sldMk cId="829557863" sldId="2145706976"/>
            <ac:picMk id="3" creationId="{06AA6BEF-4F39-4E09-B417-7D77D4F8F989}"/>
          </ac:picMkLst>
        </pc:picChg>
        <pc:picChg chg="mod">
          <ac:chgData name="Boehmer, Mario" userId="8259f833-b689-4292-8808-ccacd54d7b35" providerId="ADAL" clId="{011E090C-4E5E-4CAD-996C-D3FCA8736E26}" dt="2022-08-10T07:05:19.564" v="370" actId="1035"/>
          <ac:picMkLst>
            <pc:docMk/>
            <pc:sldMk cId="829557863" sldId="2145706976"/>
            <ac:picMk id="13" creationId="{296F511B-119C-4566-A838-5C4A59446070}"/>
          </ac:picMkLst>
        </pc:picChg>
        <pc:picChg chg="mod">
          <ac:chgData name="Boehmer, Mario" userId="8259f833-b689-4292-8808-ccacd54d7b35" providerId="ADAL" clId="{011E090C-4E5E-4CAD-996C-D3FCA8736E26}" dt="2022-08-10T07:05:19.564" v="370" actId="1035"/>
          <ac:picMkLst>
            <pc:docMk/>
            <pc:sldMk cId="829557863" sldId="2145706976"/>
            <ac:picMk id="17" creationId="{35BECE88-2C39-4147-A5B4-79E15F9547AE}"/>
          </ac:picMkLst>
        </pc:picChg>
        <pc:cxnChg chg="mod">
          <ac:chgData name="Boehmer, Mario" userId="8259f833-b689-4292-8808-ccacd54d7b35" providerId="ADAL" clId="{011E090C-4E5E-4CAD-996C-D3FCA8736E26}" dt="2022-08-10T07:05:19.564" v="370" actId="1035"/>
          <ac:cxnSpMkLst>
            <pc:docMk/>
            <pc:sldMk cId="829557863" sldId="2145706976"/>
            <ac:cxnSpMk id="18" creationId="{2419E6F2-3A05-4CD6-B829-FAC6A1AD77ED}"/>
          </ac:cxnSpMkLst>
        </pc:cxnChg>
        <pc:cxnChg chg="mod">
          <ac:chgData name="Boehmer, Mario" userId="8259f833-b689-4292-8808-ccacd54d7b35" providerId="ADAL" clId="{011E090C-4E5E-4CAD-996C-D3FCA8736E26}" dt="2022-08-10T07:05:19.564" v="370" actId="1035"/>
          <ac:cxnSpMkLst>
            <pc:docMk/>
            <pc:sldMk cId="829557863" sldId="2145706976"/>
            <ac:cxnSpMk id="20" creationId="{3A1BFDFF-4478-49F1-9007-8CDE8CE44019}"/>
          </ac:cxnSpMkLst>
        </pc:cxnChg>
        <pc:cxnChg chg="mod">
          <ac:chgData name="Boehmer, Mario" userId="8259f833-b689-4292-8808-ccacd54d7b35" providerId="ADAL" clId="{011E090C-4E5E-4CAD-996C-D3FCA8736E26}" dt="2022-08-10T07:05:19.564" v="370" actId="1035"/>
          <ac:cxnSpMkLst>
            <pc:docMk/>
            <pc:sldMk cId="829557863" sldId="2145706976"/>
            <ac:cxnSpMk id="29" creationId="{647F83C4-B71E-43FD-A11C-4783F4ECD741}"/>
          </ac:cxnSpMkLst>
        </pc:cxnChg>
        <pc:cxnChg chg="mod">
          <ac:chgData name="Boehmer, Mario" userId="8259f833-b689-4292-8808-ccacd54d7b35" providerId="ADAL" clId="{011E090C-4E5E-4CAD-996C-D3FCA8736E26}" dt="2022-08-10T07:05:19.564" v="370" actId="1035"/>
          <ac:cxnSpMkLst>
            <pc:docMk/>
            <pc:sldMk cId="829557863" sldId="2145706976"/>
            <ac:cxnSpMk id="33" creationId="{70C56D0A-3980-4DE5-81D8-9BB6EA5226D4}"/>
          </ac:cxnSpMkLst>
        </pc:cxnChg>
        <pc:cxnChg chg="mod">
          <ac:chgData name="Boehmer, Mario" userId="8259f833-b689-4292-8808-ccacd54d7b35" providerId="ADAL" clId="{011E090C-4E5E-4CAD-996C-D3FCA8736E26}" dt="2022-08-10T07:05:19.564" v="370" actId="1035"/>
          <ac:cxnSpMkLst>
            <pc:docMk/>
            <pc:sldMk cId="829557863" sldId="2145706976"/>
            <ac:cxnSpMk id="42" creationId="{2B6D9BDB-DDE4-4241-90EE-2D98F5DC9ACF}"/>
          </ac:cxnSpMkLst>
        </pc:cxnChg>
        <pc:cxnChg chg="mod">
          <ac:chgData name="Boehmer, Mario" userId="8259f833-b689-4292-8808-ccacd54d7b35" providerId="ADAL" clId="{011E090C-4E5E-4CAD-996C-D3FCA8736E26}" dt="2022-08-10T07:05:19.564" v="370" actId="1035"/>
          <ac:cxnSpMkLst>
            <pc:docMk/>
            <pc:sldMk cId="829557863" sldId="2145706976"/>
            <ac:cxnSpMk id="46" creationId="{C46E57DE-B308-4AB2-A625-E9A2138E1B63}"/>
          </ac:cxnSpMkLst>
        </pc:cxnChg>
      </pc:sldChg>
      <pc:sldChg chg="delSp modSp mod">
        <pc:chgData name="Boehmer, Mario" userId="8259f833-b689-4292-8808-ccacd54d7b35" providerId="ADAL" clId="{011E090C-4E5E-4CAD-996C-D3FCA8736E26}" dt="2022-08-10T07:06:31.189" v="392" actId="6549"/>
        <pc:sldMkLst>
          <pc:docMk/>
          <pc:sldMk cId="3056446113" sldId="2145706977"/>
        </pc:sldMkLst>
        <pc:spChg chg="mod">
          <ac:chgData name="Boehmer, Mario" userId="8259f833-b689-4292-8808-ccacd54d7b35" providerId="ADAL" clId="{011E090C-4E5E-4CAD-996C-D3FCA8736E26}" dt="2022-08-10T07:06:23.796" v="388" actId="255"/>
          <ac:spMkLst>
            <pc:docMk/>
            <pc:sldMk cId="3056446113" sldId="2145706977"/>
            <ac:spMk id="15" creationId="{4B08B611-D86E-4B40-95DD-391CE5BB17EC}"/>
          </ac:spMkLst>
        </pc:spChg>
        <pc:spChg chg="mod">
          <ac:chgData name="Boehmer, Mario" userId="8259f833-b689-4292-8808-ccacd54d7b35" providerId="ADAL" clId="{011E090C-4E5E-4CAD-996C-D3FCA8736E26}" dt="2022-08-10T07:06:31.189" v="392" actId="6549"/>
          <ac:spMkLst>
            <pc:docMk/>
            <pc:sldMk cId="3056446113" sldId="2145706977"/>
            <ac:spMk id="30" creationId="{9632E026-8BE3-40C7-B6D9-A470FDBCEF38}"/>
          </ac:spMkLst>
        </pc:spChg>
        <pc:cxnChg chg="del">
          <ac:chgData name="Boehmer, Mario" userId="8259f833-b689-4292-8808-ccacd54d7b35" providerId="ADAL" clId="{011E090C-4E5E-4CAD-996C-D3FCA8736E26}" dt="2022-08-10T07:06:27.483" v="389" actId="478"/>
          <ac:cxnSpMkLst>
            <pc:docMk/>
            <pc:sldMk cId="3056446113" sldId="2145706977"/>
            <ac:cxnSpMk id="18" creationId="{4AF68956-C117-4024-A4A2-D7A0BBF4B945}"/>
          </ac:cxnSpMkLst>
        </pc:cxnChg>
        <pc:cxnChg chg="del">
          <ac:chgData name="Boehmer, Mario" userId="8259f833-b689-4292-8808-ccacd54d7b35" providerId="ADAL" clId="{011E090C-4E5E-4CAD-996C-D3FCA8736E26}" dt="2022-08-10T07:06:28.204" v="390" actId="478"/>
          <ac:cxnSpMkLst>
            <pc:docMk/>
            <pc:sldMk cId="3056446113" sldId="2145706977"/>
            <ac:cxnSpMk id="22" creationId="{57162ED2-CBC9-4A09-B697-013F195E6365}"/>
          </ac:cxnSpMkLst>
        </pc:cxnChg>
        <pc:cxnChg chg="del">
          <ac:chgData name="Boehmer, Mario" userId="8259f833-b689-4292-8808-ccacd54d7b35" providerId="ADAL" clId="{011E090C-4E5E-4CAD-996C-D3FCA8736E26}" dt="2022-08-10T07:06:29.693" v="391" actId="478"/>
          <ac:cxnSpMkLst>
            <pc:docMk/>
            <pc:sldMk cId="3056446113" sldId="2145706977"/>
            <ac:cxnSpMk id="23" creationId="{9D78DE2B-8150-4E03-832F-85841C3F1577}"/>
          </ac:cxnSpMkLst>
        </pc:cxnChg>
      </pc:sldChg>
      <pc:sldChg chg="del">
        <pc:chgData name="Boehmer, Mario" userId="8259f833-b689-4292-8808-ccacd54d7b35" providerId="ADAL" clId="{011E090C-4E5E-4CAD-996C-D3FCA8736E26}" dt="2022-08-10T06:53:42.428" v="15" actId="47"/>
        <pc:sldMkLst>
          <pc:docMk/>
          <pc:sldMk cId="752265661" sldId="2145706980"/>
        </pc:sldMkLst>
      </pc:sldChg>
      <pc:sldChg chg="add del">
        <pc:chgData name="Boehmer, Mario" userId="8259f833-b689-4292-8808-ccacd54d7b35" providerId="ADAL" clId="{011E090C-4E5E-4CAD-996C-D3FCA8736E26}" dt="2022-08-10T06:53:40.599" v="14"/>
        <pc:sldMkLst>
          <pc:docMk/>
          <pc:sldMk cId="1798460476" sldId="2145706981"/>
        </pc:sldMkLst>
      </pc:sldChg>
      <pc:sldMasterChg chg="del delSldLayout">
        <pc:chgData name="Boehmer, Mario" userId="8259f833-b689-4292-8808-ccacd54d7b35" providerId="ADAL" clId="{011E090C-4E5E-4CAD-996C-D3FCA8736E26}" dt="2022-08-10T06:53:42.428" v="15" actId="47"/>
        <pc:sldMasterMkLst>
          <pc:docMk/>
          <pc:sldMasterMk cId="1295956564" sldId="2147483700"/>
        </pc:sldMasterMkLst>
        <pc:sldLayoutChg chg="del">
          <pc:chgData name="Boehmer, Mario" userId="8259f833-b689-4292-8808-ccacd54d7b35" providerId="ADAL" clId="{011E090C-4E5E-4CAD-996C-D3FCA8736E26}" dt="2022-08-10T06:53:42.428" v="15" actId="47"/>
          <pc:sldLayoutMkLst>
            <pc:docMk/>
            <pc:sldMasterMk cId="1295956564" sldId="2147483700"/>
            <pc:sldLayoutMk cId="1694083934" sldId="2147483701"/>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2516245467" sldId="2147483702"/>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621257018" sldId="2147483703"/>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3258231353" sldId="2147483704"/>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533302861" sldId="2147483705"/>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861964567" sldId="2147483706"/>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1132335623" sldId="2147483707"/>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1210344973" sldId="2147483708"/>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3792597910" sldId="2147483709"/>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551300235" sldId="2147483710"/>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1560126584" sldId="2147483711"/>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2078578589" sldId="2147483712"/>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397707853" sldId="2147483713"/>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2093884579" sldId="2147483714"/>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3623104904" sldId="2147483715"/>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1554449131" sldId="2147483716"/>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3143344194" sldId="2147483717"/>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3394586900" sldId="2147483718"/>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663179150" sldId="2147483719"/>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388124198" sldId="2147483720"/>
          </pc:sldLayoutMkLst>
        </pc:sldLayoutChg>
        <pc:sldLayoutChg chg="del">
          <pc:chgData name="Boehmer, Mario" userId="8259f833-b689-4292-8808-ccacd54d7b35" providerId="ADAL" clId="{011E090C-4E5E-4CAD-996C-D3FCA8736E26}" dt="2022-08-10T06:53:42.428" v="15" actId="47"/>
          <pc:sldLayoutMkLst>
            <pc:docMk/>
            <pc:sldMasterMk cId="1295956564" sldId="2147483700"/>
            <pc:sldLayoutMk cId="2954875446" sldId="2147483721"/>
          </pc:sldLayoutMkLst>
        </pc:sldLayoutChg>
      </pc:sldMasterChg>
    </pc:docChg>
  </pc:docChgLst>
  <pc:docChgLst>
    <pc:chgData name="Boehmer, Mario" userId="8259f833-b689-4292-8808-ccacd54d7b35" providerId="ADAL" clId="{C45EA631-AA55-4EC1-97CC-F2B64652A333}"/>
    <pc:docChg chg="modSld">
      <pc:chgData name="Boehmer, Mario" userId="8259f833-b689-4292-8808-ccacd54d7b35" providerId="ADAL" clId="{C45EA631-AA55-4EC1-97CC-F2B64652A333}" dt="2022-08-10T07:54:28.130" v="14" actId="6549"/>
      <pc:docMkLst>
        <pc:docMk/>
      </pc:docMkLst>
      <pc:sldChg chg="addSp modSp mod">
        <pc:chgData name="Boehmer, Mario" userId="8259f833-b689-4292-8808-ccacd54d7b35" providerId="ADAL" clId="{C45EA631-AA55-4EC1-97CC-F2B64652A333}" dt="2022-08-10T07:16:25.373" v="12" actId="1037"/>
        <pc:sldMkLst>
          <pc:docMk/>
          <pc:sldMk cId="2621498431" sldId="1390"/>
        </pc:sldMkLst>
        <pc:spChg chg="add mod">
          <ac:chgData name="Boehmer, Mario" userId="8259f833-b689-4292-8808-ccacd54d7b35" providerId="ADAL" clId="{C45EA631-AA55-4EC1-97CC-F2B64652A333}" dt="2022-08-10T07:16:25.373" v="12" actId="1037"/>
          <ac:spMkLst>
            <pc:docMk/>
            <pc:sldMk cId="2621498431" sldId="1390"/>
            <ac:spMk id="13" creationId="{018F8C7D-342C-40CF-B033-4CA2C2C4C400}"/>
          </ac:spMkLst>
        </pc:spChg>
      </pc:sldChg>
      <pc:sldChg chg="modSp mod">
        <pc:chgData name="Boehmer, Mario" userId="8259f833-b689-4292-8808-ccacd54d7b35" providerId="ADAL" clId="{C45EA631-AA55-4EC1-97CC-F2B64652A333}" dt="2022-08-10T07:54:28.130" v="14" actId="6549"/>
        <pc:sldMkLst>
          <pc:docMk/>
          <pc:sldMk cId="2177187435" sldId="1391"/>
        </pc:sldMkLst>
        <pc:spChg chg="mod">
          <ac:chgData name="Boehmer, Mario" userId="8259f833-b689-4292-8808-ccacd54d7b35" providerId="ADAL" clId="{C45EA631-AA55-4EC1-97CC-F2B64652A333}" dt="2022-08-10T07:54:28.130" v="14" actId="6549"/>
          <ac:spMkLst>
            <pc:docMk/>
            <pc:sldMk cId="2177187435" sldId="1391"/>
            <ac:spMk id="10" creationId="{FEB986A5-B343-4F7B-A7B5-406679203BAB}"/>
          </ac:spMkLst>
        </pc:spChg>
      </pc:sldChg>
      <pc:sldChg chg="modSp mod">
        <pc:chgData name="Boehmer, Mario" userId="8259f833-b689-4292-8808-ccacd54d7b35" providerId="ADAL" clId="{C45EA631-AA55-4EC1-97CC-F2B64652A333}" dt="2022-08-10T07:13:21.845" v="3"/>
        <pc:sldMkLst>
          <pc:docMk/>
          <pc:sldMk cId="1582884898" sldId="1394"/>
        </pc:sldMkLst>
        <pc:spChg chg="mod">
          <ac:chgData name="Boehmer, Mario" userId="8259f833-b689-4292-8808-ccacd54d7b35" providerId="ADAL" clId="{C45EA631-AA55-4EC1-97CC-F2B64652A333}" dt="2022-08-10T07:13:21.845" v="3"/>
          <ac:spMkLst>
            <pc:docMk/>
            <pc:sldMk cId="1582884898" sldId="1394"/>
            <ac:spMk id="2" creationId="{140116C2-5B91-4312-A1BB-64E739836474}"/>
          </ac:spMkLst>
        </pc:spChg>
      </pc:sldChg>
      <pc:sldChg chg="modSp mod">
        <pc:chgData name="Boehmer, Mario" userId="8259f833-b689-4292-8808-ccacd54d7b35" providerId="ADAL" clId="{C45EA631-AA55-4EC1-97CC-F2B64652A333}" dt="2022-08-10T07:13:16.182" v="2"/>
        <pc:sldMkLst>
          <pc:docMk/>
          <pc:sldMk cId="854172323" sldId="1452"/>
        </pc:sldMkLst>
        <pc:spChg chg="mod">
          <ac:chgData name="Boehmer, Mario" userId="8259f833-b689-4292-8808-ccacd54d7b35" providerId="ADAL" clId="{C45EA631-AA55-4EC1-97CC-F2B64652A333}" dt="2022-08-10T07:13:16.182" v="2"/>
          <ac:spMkLst>
            <pc:docMk/>
            <pc:sldMk cId="854172323" sldId="1452"/>
            <ac:spMk id="2" creationId="{140116C2-5B91-4312-A1BB-64E739836474}"/>
          </ac:spMkLst>
        </pc:spChg>
      </pc:sldChg>
      <pc:sldChg chg="modSp mod">
        <pc:chgData name="Boehmer, Mario" userId="8259f833-b689-4292-8808-ccacd54d7b35" providerId="ADAL" clId="{C45EA631-AA55-4EC1-97CC-F2B64652A333}" dt="2022-08-10T07:13:08.590" v="1" actId="20577"/>
        <pc:sldMkLst>
          <pc:docMk/>
          <pc:sldMk cId="457359058" sldId="1453"/>
        </pc:sldMkLst>
        <pc:spChg chg="mod">
          <ac:chgData name="Boehmer, Mario" userId="8259f833-b689-4292-8808-ccacd54d7b35" providerId="ADAL" clId="{C45EA631-AA55-4EC1-97CC-F2B64652A333}" dt="2022-08-10T07:13:08.590" v="1" actId="20577"/>
          <ac:spMkLst>
            <pc:docMk/>
            <pc:sldMk cId="457359058" sldId="1453"/>
            <ac:spMk id="2" creationId="{140116C2-5B91-4312-A1BB-64E7398364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11651474-28CD-430D-B610-F7DF1B156A36}" type="datetimeFigureOut">
              <a:rPr lang="en-GB" smtClean="0"/>
              <a:t>10/08/2022</a:t>
            </a:fld>
            <a:endParaRPr lang="en-GB"/>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9E94E74-2CB2-4465-8CC6-5112F46488E2}" type="slidenum">
              <a:rPr lang="en-GB" smtClean="0"/>
              <a:t>‹#›</a:t>
            </a:fld>
            <a:endParaRPr lang="en-GB"/>
          </a:p>
        </p:txBody>
      </p:sp>
    </p:spTree>
    <p:extLst>
      <p:ext uri="{BB962C8B-B14F-4D97-AF65-F5344CB8AC3E}">
        <p14:creationId xmlns:p14="http://schemas.microsoft.com/office/powerpoint/2010/main" val="362882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AB5AE17-8E6C-4009-ACF3-797CFACD3AF1}" type="datetimeFigureOut">
              <a:rPr lang="en-GB" smtClean="0"/>
              <a:t>10/08/2022</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sp>
      <p:sp>
        <p:nvSpPr>
          <p:cNvPr id="5" name="Notes Placeholder 4"/>
          <p:cNvSpPr>
            <a:spLocks noGrp="1"/>
          </p:cNvSpPr>
          <p:nvPr>
            <p:ph type="body" sz="quarter" idx="3"/>
          </p:nvPr>
        </p:nvSpPr>
        <p:spPr>
          <a:xfrm>
            <a:off x="731520" y="4620577"/>
            <a:ext cx="5852160" cy="3780473"/>
          </a:xfrm>
          <a:prstGeom prst="rect">
            <a:avLst/>
          </a:prstGeom>
        </p:spPr>
        <p:txBody>
          <a:bodyPr vert="horz" lIns="0" tIns="0" rIns="0" bIns="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1DB125F-D24F-47AE-85FE-C3EFFAB88DFD}" type="slidenum">
              <a:rPr lang="en-GB" smtClean="0"/>
              <a:t>‹#›</a:t>
            </a:fld>
            <a:endParaRPr lang="en-GB"/>
          </a:p>
        </p:txBody>
      </p:sp>
    </p:spTree>
    <p:extLst>
      <p:ext uri="{BB962C8B-B14F-4D97-AF65-F5344CB8AC3E}">
        <p14:creationId xmlns:p14="http://schemas.microsoft.com/office/powerpoint/2010/main" val="242263627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8775"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397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19138"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8525"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2860" y="4441493"/>
            <a:ext cx="5486400" cy="3600450"/>
          </a:xfrm>
        </p:spPr>
        <p:txBody>
          <a:bodyPr/>
          <a:lstStyle/>
          <a:p>
            <a:pPr marL="0" indent="0">
              <a:lnSpc>
                <a:spcPct val="130000"/>
              </a:lnSpc>
              <a:buNone/>
            </a:pPr>
            <a:endParaRPr lang="de-DE" b="0">
              <a:solidFill>
                <a:srgbClr val="00B050"/>
              </a:solidFill>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1DB125F-D24F-47AE-85FE-C3EFFAB88DFD}" type="slidenum">
              <a:rPr kumimoji="0" lang="en-GB" sz="12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GB" sz="12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7702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71DB125F-D24F-47AE-85FE-C3EFFAB88DFD}" type="slidenum">
              <a:rPr lang="en-GB" smtClean="0"/>
              <a:t>4</a:t>
            </a:fld>
            <a:endParaRPr lang="en-GB"/>
          </a:p>
        </p:txBody>
      </p:sp>
    </p:spTree>
    <p:extLst>
      <p:ext uri="{BB962C8B-B14F-4D97-AF65-F5344CB8AC3E}">
        <p14:creationId xmlns:p14="http://schemas.microsoft.com/office/powerpoint/2010/main" val="90901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71DB125F-D24F-47AE-85FE-C3EFFAB88DFD}" type="slidenum">
              <a:rPr lang="en-GB" smtClean="0"/>
              <a:t>18</a:t>
            </a:fld>
            <a:endParaRPr lang="en-GB"/>
          </a:p>
        </p:txBody>
      </p:sp>
    </p:spTree>
    <p:extLst>
      <p:ext uri="{BB962C8B-B14F-4D97-AF65-F5344CB8AC3E}">
        <p14:creationId xmlns:p14="http://schemas.microsoft.com/office/powerpoint/2010/main" val="407765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71DB125F-D24F-47AE-85FE-C3EFFAB88DFD}" type="slidenum">
              <a:rPr lang="en-GB" smtClean="0"/>
              <a:t>31</a:t>
            </a:fld>
            <a:endParaRPr lang="en-GB"/>
          </a:p>
        </p:txBody>
      </p:sp>
    </p:spTree>
    <p:extLst>
      <p:ext uri="{BB962C8B-B14F-4D97-AF65-F5344CB8AC3E}">
        <p14:creationId xmlns:p14="http://schemas.microsoft.com/office/powerpoint/2010/main" val="1953389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938" y="1873833"/>
            <a:ext cx="11175732" cy="4507917"/>
          </a:xfrm>
        </p:spPr>
        <p:txBody>
          <a:bodyPr anchor="t"/>
          <a:lstStyle>
            <a:lvl1pPr algn="l">
              <a:lnSpc>
                <a:spcPct val="90000"/>
              </a:lnSpc>
              <a:defRPr sz="50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7" y="908720"/>
            <a:ext cx="11160125"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pic>
        <p:nvPicPr>
          <p:cNvPr id="10"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cxnSp>
        <p:nvCxnSpPr>
          <p:cNvPr id="11" name="Straight Connector 10"/>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7301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right) 2">
    <p:spTree>
      <p:nvGrpSpPr>
        <p:cNvPr id="1" name=""/>
        <p:cNvGrpSpPr/>
        <p:nvPr/>
      </p:nvGrpSpPr>
      <p:grpSpPr>
        <a:xfrm>
          <a:off x="0" y="0"/>
          <a:ext cx="0" cy="0"/>
          <a:chOff x="0" y="0"/>
          <a:chExt cx="0" cy="0"/>
        </a:xfrm>
      </p:grpSpPr>
      <p:sp>
        <p:nvSpPr>
          <p:cNvPr id="8" name="Rechteck 7"/>
          <p:cNvSpPr/>
          <p:nvPr userDrawn="1"/>
        </p:nvSpPr>
        <p:spPr bwMode="gray">
          <a:xfrm>
            <a:off x="407368" y="365125"/>
            <a:ext cx="9001000" cy="363328"/>
          </a:xfrm>
          <a:prstGeom prst="rect">
            <a:avLst/>
          </a:prstGeom>
          <a:solidFill>
            <a:schemeClr val="bg1"/>
          </a:solidFill>
          <a:ln>
            <a:noFill/>
          </a:ln>
        </p:spPr>
        <p:txBody>
          <a:bodyPr wrap="square" rtlCol="0" anchor="ctr">
            <a:noAutofit/>
          </a:bodyPr>
          <a:lstStyle/>
          <a:p>
            <a:pPr algn="ctr"/>
            <a:endParaRPr lang="de-DE" sz="1600" err="1"/>
          </a:p>
        </p:txBody>
      </p:sp>
      <p:sp>
        <p:nvSpPr>
          <p:cNvPr id="11" name="Rectangle 10"/>
          <p:cNvSpPr/>
          <p:nvPr userDrawn="1"/>
        </p:nvSpPr>
        <p:spPr bwMode="gray">
          <a:xfrm>
            <a:off x="0" y="1666876"/>
            <a:ext cx="3225500" cy="1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0"/>
            <a:ext cx="3009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25500" y="908720"/>
            <a:ext cx="8450562" cy="677491"/>
          </a:xfrm>
        </p:spPr>
        <p:txBody>
          <a:bodyPr/>
          <a:lstStyle/>
          <a:p>
            <a:r>
              <a:rPr lang="de-DE"/>
              <a:t>Mastertitelformat bearbeiten</a:t>
            </a:r>
            <a:endParaRPr lang="en-GB"/>
          </a:p>
        </p:txBody>
      </p:sp>
      <p:sp>
        <p:nvSpPr>
          <p:cNvPr id="3" name="Content Placeholder 2"/>
          <p:cNvSpPr>
            <a:spLocks noGrp="1"/>
          </p:cNvSpPr>
          <p:nvPr>
            <p:ph idx="1"/>
          </p:nvPr>
        </p:nvSpPr>
        <p:spPr>
          <a:xfrm>
            <a:off x="3225500" y="1875600"/>
            <a:ext cx="8450562" cy="4506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6923239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Picture Placeholder 9"/>
          <p:cNvSpPr>
            <a:spLocks noGrp="1"/>
          </p:cNvSpPr>
          <p:nvPr>
            <p:ph type="pic" sz="quarter" idx="13"/>
          </p:nvPr>
        </p:nvSpPr>
        <p:spPr>
          <a:xfrm>
            <a:off x="0" y="0"/>
            <a:ext cx="12192000" cy="6858000"/>
          </a:xfrm>
          <a:solidFill>
            <a:schemeClr val="bg2"/>
          </a:solidFill>
        </p:spPr>
        <p:txBody>
          <a:bodyPr anchor="ctr"/>
          <a:lstStyle>
            <a:lvl1pPr marL="0" indent="0" algn="ctr">
              <a:buNone/>
              <a:defRPr/>
            </a:lvl1pPr>
          </a:lstStyle>
          <a:p>
            <a:r>
              <a:rPr lang="de-DE"/>
              <a:t>Bild auf Platzhalter ziehen oder durch Klicken auf Symbol hinzufügen</a:t>
            </a:r>
            <a:endParaRPr lang="en-GB"/>
          </a:p>
        </p:txBody>
      </p:sp>
    </p:spTree>
    <p:extLst>
      <p:ext uri="{BB962C8B-B14F-4D97-AF65-F5344CB8AC3E}">
        <p14:creationId xmlns:p14="http://schemas.microsoft.com/office/powerpoint/2010/main" val="61387394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white)">
    <p:spTree>
      <p:nvGrpSpPr>
        <p:cNvPr id="1" name=""/>
        <p:cNvGrpSpPr/>
        <p:nvPr/>
      </p:nvGrpSpPr>
      <p:grpSpPr>
        <a:xfrm>
          <a:off x="0" y="0"/>
          <a:ext cx="0" cy="0"/>
          <a:chOff x="0" y="0"/>
          <a:chExt cx="0" cy="0"/>
        </a:xfrm>
      </p:grpSpPr>
      <p:sp>
        <p:nvSpPr>
          <p:cNvPr id="4" name="Rectangle 3"/>
          <p:cNvSpPr/>
          <p:nvPr userDrawn="1"/>
        </p:nvSpPr>
        <p:spPr>
          <a:xfrm>
            <a:off x="0" y="0"/>
            <a:ext cx="12192000" cy="1736725"/>
          </a:xfrm>
          <a:prstGeom prst="rect">
            <a:avLst/>
          </a:prstGeom>
          <a:solidFill>
            <a:schemeClr val="accent1"/>
          </a:solidFill>
          <a:ln>
            <a:noFill/>
          </a:ln>
        </p:spPr>
        <p:txBody>
          <a:bodyPr wrap="square" rtlCol="0" anchor="ctr">
            <a:noAutofit/>
          </a:bodyPr>
          <a:lstStyle/>
          <a:p>
            <a:pPr algn="ctr"/>
            <a:endParaRPr lang="en-US" sz="1600"/>
          </a:p>
        </p:txBody>
      </p:sp>
      <p:sp>
        <p:nvSpPr>
          <p:cNvPr id="2" name="Title 1"/>
          <p:cNvSpPr>
            <a:spLocks noGrp="1"/>
          </p:cNvSpPr>
          <p:nvPr>
            <p:ph type="ctrTitle"/>
          </p:nvPr>
        </p:nvSpPr>
        <p:spPr>
          <a:xfrm>
            <a:off x="515938" y="1873833"/>
            <a:ext cx="11175732" cy="4507917"/>
          </a:xfrm>
        </p:spPr>
        <p:txBody>
          <a:bodyPr anchor="t"/>
          <a:lstStyle>
            <a:lvl1pPr algn="l">
              <a:lnSpc>
                <a:spcPct val="90000"/>
              </a:lnSpc>
              <a:defRPr sz="5000" cap="all" baseline="0">
                <a:solidFill>
                  <a:schemeClr val="accent1"/>
                </a:solidFill>
              </a:defRPr>
            </a:lvl1pPr>
          </a:lstStyle>
          <a:p>
            <a:r>
              <a:rPr lang="de-DE"/>
              <a:t>Mastertitelformat bearbeiten</a:t>
            </a:r>
            <a:endParaRPr lang="en-GB"/>
          </a:p>
        </p:txBody>
      </p:sp>
      <p:sp>
        <p:nvSpPr>
          <p:cNvPr id="3" name="Subtitle 2"/>
          <p:cNvSpPr>
            <a:spLocks noGrp="1"/>
          </p:cNvSpPr>
          <p:nvPr>
            <p:ph type="subTitle" idx="1"/>
          </p:nvPr>
        </p:nvSpPr>
        <p:spPr>
          <a:xfrm>
            <a:off x="515937" y="908720"/>
            <a:ext cx="11160125"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pic>
        <p:nvPicPr>
          <p:cNvPr id="10"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spTree>
    <p:extLst>
      <p:ext uri="{BB962C8B-B14F-4D97-AF65-F5344CB8AC3E}">
        <p14:creationId xmlns:p14="http://schemas.microsoft.com/office/powerpoint/2010/main" val="24774395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ic)">
    <p:spTree>
      <p:nvGrpSpPr>
        <p:cNvPr id="1" name=""/>
        <p:cNvGrpSpPr/>
        <p:nvPr/>
      </p:nvGrpSpPr>
      <p:grpSpPr>
        <a:xfrm>
          <a:off x="0" y="0"/>
          <a:ext cx="0" cy="0"/>
          <a:chOff x="0" y="0"/>
          <a:chExt cx="0" cy="0"/>
        </a:xfrm>
      </p:grpSpPr>
      <p:sp>
        <p:nvSpPr>
          <p:cNvPr id="9" name="Picture Placeholder 9"/>
          <p:cNvSpPr>
            <a:spLocks noGrp="1"/>
          </p:cNvSpPr>
          <p:nvPr>
            <p:ph type="pic" sz="quarter" idx="13"/>
          </p:nvPr>
        </p:nvSpPr>
        <p:spPr>
          <a:xfrm>
            <a:off x="0" y="1736724"/>
            <a:ext cx="12192000" cy="5121275"/>
          </a:xfrm>
          <a:solidFill>
            <a:schemeClr val="bg2"/>
          </a:solidFill>
        </p:spPr>
        <p:txBody>
          <a:bodyPr anchor="ctr"/>
          <a:lstStyle>
            <a:lvl1pPr marL="0" indent="0" algn="ctr">
              <a:buNone/>
              <a:defRPr/>
            </a:lvl1pPr>
          </a:lstStyle>
          <a:p>
            <a:r>
              <a:rPr lang="de-DE"/>
              <a:t>Bild auf Platzhalter ziehen oder durch Klicken auf Symbol hinzufügen</a:t>
            </a:r>
            <a:endParaRPr lang="en-GB"/>
          </a:p>
        </p:txBody>
      </p:sp>
      <p:sp>
        <p:nvSpPr>
          <p:cNvPr id="4" name="Rectangle 3"/>
          <p:cNvSpPr/>
          <p:nvPr userDrawn="1"/>
        </p:nvSpPr>
        <p:spPr>
          <a:xfrm>
            <a:off x="0" y="0"/>
            <a:ext cx="12192000" cy="1736725"/>
          </a:xfrm>
          <a:prstGeom prst="rect">
            <a:avLst/>
          </a:prstGeom>
          <a:solidFill>
            <a:schemeClr val="accent1"/>
          </a:solidFill>
          <a:ln>
            <a:noFill/>
          </a:ln>
        </p:spPr>
        <p:txBody>
          <a:bodyPr wrap="square" rtlCol="0" anchor="ctr">
            <a:noAutofit/>
          </a:bodyPr>
          <a:lstStyle/>
          <a:p>
            <a:pPr algn="ctr"/>
            <a:endParaRPr lang="en-US" sz="1600" err="1"/>
          </a:p>
        </p:txBody>
      </p:sp>
      <p:sp>
        <p:nvSpPr>
          <p:cNvPr id="2" name="Title 1"/>
          <p:cNvSpPr>
            <a:spLocks noGrp="1"/>
          </p:cNvSpPr>
          <p:nvPr>
            <p:ph type="ctrTitle"/>
          </p:nvPr>
        </p:nvSpPr>
        <p:spPr>
          <a:xfrm>
            <a:off x="515938" y="1873833"/>
            <a:ext cx="11175732" cy="2095227"/>
          </a:xfrm>
        </p:spPr>
        <p:txBody>
          <a:bodyPr anchor="t"/>
          <a:lstStyle>
            <a:lvl1pPr algn="l">
              <a:lnSpc>
                <a:spcPct val="90000"/>
              </a:lnSpc>
              <a:defRPr sz="50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7" y="908720"/>
            <a:ext cx="11160125"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pic>
        <p:nvPicPr>
          <p:cNvPr id="10"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spTree>
    <p:extLst>
      <p:ext uri="{BB962C8B-B14F-4D97-AF65-F5344CB8AC3E}">
        <p14:creationId xmlns:p14="http://schemas.microsoft.com/office/powerpoint/2010/main" val="39236225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de-DE"/>
              <a:t>Mastertitelformat bearbeiten</a:t>
            </a:r>
            <a:endParaRPr lang="en-GB"/>
          </a:p>
        </p:txBody>
      </p:sp>
      <p:cxnSp>
        <p:nvCxnSpPr>
          <p:cNvPr id="8" name="Straight Connector 7"/>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spTree>
    <p:extLst>
      <p:ext uri="{BB962C8B-B14F-4D97-AF65-F5344CB8AC3E}">
        <p14:creationId xmlns:p14="http://schemas.microsoft.com/office/powerpoint/2010/main" val="2276930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End">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936" y="1766461"/>
            <a:ext cx="11160126" cy="1986575"/>
          </a:xfrm>
        </p:spPr>
        <p:txBody>
          <a:bodyPr anchor="t"/>
          <a:lstStyle>
            <a:lvl1pPr algn="l">
              <a:lnSpc>
                <a:spcPct val="95000"/>
              </a:lnSpc>
              <a:defRPr sz="66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7" y="3911202"/>
            <a:ext cx="11160125" cy="2470547"/>
          </a:xfrm>
        </p:spPr>
        <p:txBody>
          <a:bodyPr anchor="t"/>
          <a:lstStyle>
            <a:lvl1pPr marL="0" indent="0" algn="l">
              <a:lnSpc>
                <a:spcPct val="100000"/>
              </a:lnSpc>
              <a:buNone/>
              <a:defRPr sz="1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cxnSp>
        <p:nvCxnSpPr>
          <p:cNvPr id="8" name="Straight Connector 7"/>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4571" y="365125"/>
            <a:ext cx="1764000" cy="434770"/>
          </a:xfrm>
          <a:prstGeom prst="rect">
            <a:avLst/>
          </a:prstGeom>
        </p:spPr>
      </p:pic>
    </p:spTree>
    <p:extLst>
      <p:ext uri="{BB962C8B-B14F-4D97-AF65-F5344CB8AC3E}">
        <p14:creationId xmlns:p14="http://schemas.microsoft.com/office/powerpoint/2010/main" val="24313889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rand_OS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515937" y="1875304"/>
            <a:ext cx="11160125" cy="36779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0" name="Bild 4"/>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0201396" y="5810026"/>
            <a:ext cx="1698678" cy="799200"/>
          </a:xfrm>
          <a:prstGeom prst="rect">
            <a:avLst/>
          </a:prstGeom>
        </p:spPr>
      </p:pic>
    </p:spTree>
    <p:extLst>
      <p:ext uri="{BB962C8B-B14F-4D97-AF65-F5344CB8AC3E}">
        <p14:creationId xmlns:p14="http://schemas.microsoft.com/office/powerpoint/2010/main" val="6086678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rand_LEDVANCE OS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515937" y="1875304"/>
            <a:ext cx="11160125" cy="36779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4" name="Bild 3"/>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0035742" y="5804874"/>
            <a:ext cx="1868843" cy="842400"/>
          </a:xfrm>
          <a:prstGeom prst="rect">
            <a:avLst/>
          </a:prstGeom>
        </p:spPr>
      </p:pic>
    </p:spTree>
    <p:extLst>
      <p:ext uri="{BB962C8B-B14F-4D97-AF65-F5344CB8AC3E}">
        <p14:creationId xmlns:p14="http://schemas.microsoft.com/office/powerpoint/2010/main" val="223836367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rand_LEDVANCE OSR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515937" y="1875304"/>
            <a:ext cx="11160125" cy="36779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4" name="Bild 3"/>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427720" y="5804874"/>
            <a:ext cx="1868843" cy="842400"/>
          </a:xfrm>
          <a:prstGeom prst="rect">
            <a:avLst/>
          </a:prstGeom>
        </p:spPr>
      </p:pic>
      <p:pic>
        <p:nvPicPr>
          <p:cNvPr id="8" name="Bild 4"/>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0201396" y="5810026"/>
            <a:ext cx="1698678" cy="799200"/>
          </a:xfrm>
          <a:prstGeom prst="rect">
            <a:avLst/>
          </a:prstGeom>
        </p:spPr>
      </p:pic>
    </p:spTree>
    <p:extLst>
      <p:ext uri="{BB962C8B-B14F-4D97-AF65-F5344CB8AC3E}">
        <p14:creationId xmlns:p14="http://schemas.microsoft.com/office/powerpoint/2010/main" val="6231515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rand_SYLVAN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515937" y="1875304"/>
            <a:ext cx="11160125" cy="36779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3" name="Bild 3"/>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9746979" y="5776560"/>
            <a:ext cx="2181941" cy="855943"/>
          </a:xfrm>
          <a:prstGeom prst="rect">
            <a:avLst/>
          </a:prstGeom>
        </p:spPr>
      </p:pic>
    </p:spTree>
    <p:extLst>
      <p:ext uri="{BB962C8B-B14F-4D97-AF65-F5344CB8AC3E}">
        <p14:creationId xmlns:p14="http://schemas.microsoft.com/office/powerpoint/2010/main" val="33351526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47461813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artner Brand)">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938" y="1873833"/>
            <a:ext cx="8727732" cy="4507917"/>
          </a:xfrm>
        </p:spPr>
        <p:txBody>
          <a:bodyPr anchor="t"/>
          <a:lstStyle>
            <a:lvl1pPr algn="l">
              <a:lnSpc>
                <a:spcPct val="90000"/>
              </a:lnSpc>
              <a:defRPr sz="50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8" y="908720"/>
            <a:ext cx="8715544"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pic>
        <p:nvPicPr>
          <p:cNvPr id="10"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cxnSp>
        <p:nvCxnSpPr>
          <p:cNvPr id="11" name="Straight Connector 10"/>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Bildplatzhalter 18"/>
          <p:cNvSpPr>
            <a:spLocks noGrp="1"/>
          </p:cNvSpPr>
          <p:nvPr>
            <p:ph type="pic" sz="quarter" idx="10" hasCustomPrompt="1"/>
          </p:nvPr>
        </p:nvSpPr>
        <p:spPr>
          <a:xfrm>
            <a:off x="9938903" y="1955217"/>
            <a:ext cx="1738800" cy="756000"/>
          </a:xfrm>
          <a:solidFill>
            <a:schemeClr val="bg1"/>
          </a:solidFill>
        </p:spPr>
        <p:txBody>
          <a:bodyPr anchor="ctr"/>
          <a:lstStyle>
            <a:lvl1pPr marL="0" marR="0" indent="0" algn="ctr" defTabSz="914400" rtl="0" eaLnBrk="1" fontAlgn="auto" latinLnBrk="0" hangingPunct="1">
              <a:lnSpc>
                <a:spcPct val="105000"/>
              </a:lnSpc>
              <a:spcBef>
                <a:spcPct val="0"/>
              </a:spcBef>
              <a:spcAft>
                <a:spcPct val="0"/>
              </a:spcAft>
              <a:buClrTx/>
              <a:buSzTx/>
              <a:buFont typeface="Arial" panose="020B0604020202020204" pitchFamily="34" charset="0"/>
              <a:buNone/>
              <a:defRPr sz="800" b="1">
                <a:solidFill>
                  <a:schemeClr val="tx2"/>
                </a:solidFill>
              </a:defRPr>
            </a:lvl1pPr>
          </a:lstStyle>
          <a:p>
            <a:r>
              <a:rPr lang="de-DE" sz="800" b="1">
                <a:solidFill>
                  <a:schemeClr val="tx2"/>
                </a:solidFill>
              </a:rPr>
              <a:t>Partner Brand</a:t>
            </a:r>
          </a:p>
        </p:txBody>
      </p:sp>
    </p:spTree>
    <p:extLst>
      <p:ext uri="{BB962C8B-B14F-4D97-AF65-F5344CB8AC3E}">
        <p14:creationId xmlns:p14="http://schemas.microsoft.com/office/powerpoint/2010/main" val="38140242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artner Bra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7" y="908720"/>
            <a:ext cx="9396487" cy="677491"/>
          </a:xfrm>
        </p:spPr>
        <p:txBody>
          <a:bodyPr/>
          <a:lstStyle>
            <a:lvl1pPr>
              <a:defRPr/>
            </a:lvl1p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Bildplatzhalter 18"/>
          <p:cNvSpPr>
            <a:spLocks noGrp="1"/>
          </p:cNvSpPr>
          <p:nvPr>
            <p:ph type="pic" sz="quarter" idx="10" hasCustomPrompt="1"/>
          </p:nvPr>
        </p:nvSpPr>
        <p:spPr>
          <a:xfrm>
            <a:off x="10437909" y="932024"/>
            <a:ext cx="1238153" cy="588764"/>
          </a:xfrm>
          <a:solidFill>
            <a:schemeClr val="bg1"/>
          </a:solidFill>
        </p:spPr>
        <p:txBody>
          <a:bodyPr anchor="ctr"/>
          <a:lstStyle>
            <a:lvl1pPr marL="0" marR="0" indent="0" algn="ctr" defTabSz="914400" rtl="0" eaLnBrk="1" fontAlgn="auto" latinLnBrk="0" hangingPunct="1">
              <a:lnSpc>
                <a:spcPct val="105000"/>
              </a:lnSpc>
              <a:spcBef>
                <a:spcPct val="0"/>
              </a:spcBef>
              <a:spcAft>
                <a:spcPct val="0"/>
              </a:spcAft>
              <a:buClrTx/>
              <a:buSzTx/>
              <a:buFont typeface="Arial" panose="020B0604020202020204" pitchFamily="34" charset="0"/>
              <a:buNone/>
              <a:defRPr sz="800" b="1">
                <a:solidFill>
                  <a:schemeClr val="tx2"/>
                </a:solidFill>
              </a:defRPr>
            </a:lvl1pPr>
          </a:lstStyle>
          <a:p>
            <a:r>
              <a:rPr lang="de-DE" sz="800" b="1">
                <a:solidFill>
                  <a:schemeClr val="tx2"/>
                </a:solidFill>
              </a:rPr>
              <a:t>Partner Brand</a:t>
            </a:r>
          </a:p>
        </p:txBody>
      </p:sp>
    </p:spTree>
    <p:extLst>
      <p:ext uri="{BB962C8B-B14F-4D97-AF65-F5344CB8AC3E}">
        <p14:creationId xmlns:p14="http://schemas.microsoft.com/office/powerpoint/2010/main" val="19223008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938" y="1873833"/>
            <a:ext cx="11175732" cy="4507917"/>
          </a:xfrm>
        </p:spPr>
        <p:txBody>
          <a:bodyPr anchor="t"/>
          <a:lstStyle>
            <a:lvl1pPr algn="l">
              <a:lnSpc>
                <a:spcPct val="90000"/>
              </a:lnSpc>
              <a:defRPr sz="50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7" y="908720"/>
            <a:ext cx="11160125"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cxnSp>
        <p:nvCxnSpPr>
          <p:cNvPr id="11" name="Straight Connector 10"/>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34357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152097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2" name="Title 1"/>
          <p:cNvSpPr>
            <a:spLocks noGrp="1"/>
          </p:cNvSpPr>
          <p:nvPr>
            <p:ph type="title"/>
          </p:nvPr>
        </p:nvSpPr>
        <p:spPr>
          <a:xfrm>
            <a:off x="515938" y="908720"/>
            <a:ext cx="3563938" cy="677491"/>
          </a:xfrm>
        </p:spPr>
        <p:txBody>
          <a:bodyPr/>
          <a:lstStyle>
            <a:lvl1pPr>
              <a:defRPr sz="2400"/>
            </a:lvl1pPr>
          </a:lstStyle>
          <a:p>
            <a:r>
              <a:rPr lang="de-DE"/>
              <a:t>Mastertitelformat bearbeiten</a:t>
            </a:r>
            <a:endParaRPr lang="en-GB"/>
          </a:p>
        </p:txBody>
      </p:sp>
      <p:sp>
        <p:nvSpPr>
          <p:cNvPr id="3" name="Content Placeholder 2"/>
          <p:cNvSpPr>
            <a:spLocks noGrp="1"/>
          </p:cNvSpPr>
          <p:nvPr>
            <p:ph idx="1"/>
          </p:nvPr>
        </p:nvSpPr>
        <p:spPr>
          <a:xfrm>
            <a:off x="515938" y="4329100"/>
            <a:ext cx="3563938" cy="2052650"/>
          </a:xfrm>
        </p:spPr>
        <p:txBody>
          <a:bodyPr/>
          <a:lstStyle>
            <a:lvl1pPr marL="182563" indent="-182563">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Content Placeholder 2"/>
          <p:cNvSpPr>
            <a:spLocks noGrp="1"/>
          </p:cNvSpPr>
          <p:nvPr>
            <p:ph idx="13"/>
          </p:nvPr>
        </p:nvSpPr>
        <p:spPr>
          <a:xfrm>
            <a:off x="4295775" y="4329100"/>
            <a:ext cx="3600449" cy="2052650"/>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8" name="Content Placeholder 2"/>
          <p:cNvSpPr>
            <a:spLocks noGrp="1"/>
          </p:cNvSpPr>
          <p:nvPr>
            <p:ph idx="14"/>
          </p:nvPr>
        </p:nvSpPr>
        <p:spPr>
          <a:xfrm>
            <a:off x="8112125" y="4329100"/>
            <a:ext cx="3563937" cy="2052650"/>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2" name="Text Placeholder 11"/>
          <p:cNvSpPr>
            <a:spLocks noGrp="1"/>
          </p:cNvSpPr>
          <p:nvPr>
            <p:ph type="body" sz="quarter" idx="15"/>
          </p:nvPr>
        </p:nvSpPr>
        <p:spPr>
          <a:xfrm>
            <a:off x="4295774" y="908720"/>
            <a:ext cx="3600449" cy="677491"/>
          </a:xfrm>
        </p:spPr>
        <p:txBody>
          <a:bodyPr anchor="b"/>
          <a:lstStyle>
            <a:lvl1pPr marL="0" indent="0">
              <a:lnSpc>
                <a:spcPct val="100000"/>
              </a:lnSpc>
              <a:buNone/>
              <a:defRPr sz="2400" b="1">
                <a:solidFill>
                  <a:schemeClr val="accent1"/>
                </a:solidFill>
              </a:defRPr>
            </a:lvl1pPr>
          </a:lstStyle>
          <a:p>
            <a:pPr lvl="0"/>
            <a:r>
              <a:rPr lang="de-DE"/>
              <a:t>Mastertextformat bearbeiten</a:t>
            </a:r>
          </a:p>
        </p:txBody>
      </p:sp>
      <p:sp>
        <p:nvSpPr>
          <p:cNvPr id="13" name="Text Placeholder 11"/>
          <p:cNvSpPr>
            <a:spLocks noGrp="1"/>
          </p:cNvSpPr>
          <p:nvPr>
            <p:ph type="body" sz="quarter" idx="16"/>
          </p:nvPr>
        </p:nvSpPr>
        <p:spPr>
          <a:xfrm>
            <a:off x="8112124" y="908720"/>
            <a:ext cx="3563937" cy="677491"/>
          </a:xfrm>
        </p:spPr>
        <p:txBody>
          <a:bodyPr anchor="b"/>
          <a:lstStyle>
            <a:lvl1pPr marL="0" indent="0">
              <a:lnSpc>
                <a:spcPct val="100000"/>
              </a:lnSpc>
              <a:buNone/>
              <a:defRPr sz="2400" b="1">
                <a:solidFill>
                  <a:schemeClr val="accent1"/>
                </a:solidFill>
              </a:defRPr>
            </a:lvl1pPr>
          </a:lstStyle>
          <a:p>
            <a:pPr lvl="0"/>
            <a:r>
              <a:rPr lang="de-DE"/>
              <a:t>Mastertextformat bearbeiten</a:t>
            </a:r>
          </a:p>
        </p:txBody>
      </p:sp>
      <p:sp>
        <p:nvSpPr>
          <p:cNvPr id="14" name="Rectangle 13"/>
          <p:cNvSpPr/>
          <p:nvPr userDrawn="1"/>
        </p:nvSpPr>
        <p:spPr bwMode="gray">
          <a:xfrm>
            <a:off x="7896223" y="1586211"/>
            <a:ext cx="215902"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bwMode="gray">
          <a:xfrm>
            <a:off x="4079875" y="1586211"/>
            <a:ext cx="215900"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hart Placeholder 17"/>
          <p:cNvSpPr>
            <a:spLocks noGrp="1"/>
          </p:cNvSpPr>
          <p:nvPr>
            <p:ph type="chart" sz="quarter" idx="17"/>
          </p:nvPr>
        </p:nvSpPr>
        <p:spPr>
          <a:xfrm>
            <a:off x="515937" y="1916113"/>
            <a:ext cx="3563937" cy="2255427"/>
          </a:xfrm>
          <a:solidFill>
            <a:schemeClr val="bg2"/>
          </a:solidFill>
        </p:spPr>
        <p:txBody>
          <a:bodyPr anchor="ctr"/>
          <a:lstStyle>
            <a:lvl1pPr marL="0" indent="0" algn="ctr">
              <a:buNone/>
              <a:defRPr/>
            </a:lvl1pPr>
          </a:lstStyle>
          <a:p>
            <a:r>
              <a:rPr lang="de-DE"/>
              <a:t>Diagramm durch Klicken auf Symbol hinzufügen</a:t>
            </a:r>
            <a:endParaRPr lang="en-GB"/>
          </a:p>
        </p:txBody>
      </p:sp>
      <p:sp>
        <p:nvSpPr>
          <p:cNvPr id="19" name="Chart Placeholder 17"/>
          <p:cNvSpPr>
            <a:spLocks noGrp="1"/>
          </p:cNvSpPr>
          <p:nvPr>
            <p:ph type="chart" sz="quarter" idx="18"/>
          </p:nvPr>
        </p:nvSpPr>
        <p:spPr>
          <a:xfrm>
            <a:off x="4295774" y="1916113"/>
            <a:ext cx="3600451" cy="2255427"/>
          </a:xfrm>
          <a:solidFill>
            <a:schemeClr val="bg2"/>
          </a:solidFill>
        </p:spPr>
        <p:txBody>
          <a:bodyPr anchor="ctr"/>
          <a:lstStyle>
            <a:lvl1pPr marL="0" indent="0" algn="ctr">
              <a:buNone/>
              <a:defRPr/>
            </a:lvl1pPr>
          </a:lstStyle>
          <a:p>
            <a:r>
              <a:rPr lang="de-DE"/>
              <a:t>Diagramm durch Klicken auf Symbol hinzufügen</a:t>
            </a:r>
            <a:endParaRPr lang="en-GB"/>
          </a:p>
        </p:txBody>
      </p:sp>
      <p:sp>
        <p:nvSpPr>
          <p:cNvPr id="20" name="Chart Placeholder 17"/>
          <p:cNvSpPr>
            <a:spLocks noGrp="1"/>
          </p:cNvSpPr>
          <p:nvPr>
            <p:ph type="chart" sz="quarter" idx="19"/>
          </p:nvPr>
        </p:nvSpPr>
        <p:spPr>
          <a:xfrm>
            <a:off x="8112124" y="1916113"/>
            <a:ext cx="3563937" cy="2255427"/>
          </a:xfrm>
          <a:solidFill>
            <a:schemeClr val="bg2"/>
          </a:solidFill>
        </p:spPr>
        <p:txBody>
          <a:bodyPr anchor="ctr"/>
          <a:lstStyle>
            <a:lvl1pPr marL="0" indent="0" algn="ctr">
              <a:buNone/>
              <a:defRPr/>
            </a:lvl1pPr>
          </a:lstStyle>
          <a:p>
            <a:r>
              <a:rPr lang="de-DE"/>
              <a:t>Diagramm durch Klicken auf Symbol hinzufügen</a:t>
            </a:r>
            <a:endParaRPr lang="en-GB"/>
          </a:p>
        </p:txBody>
      </p:sp>
    </p:spTree>
    <p:extLst>
      <p:ext uri="{BB962C8B-B14F-4D97-AF65-F5344CB8AC3E}">
        <p14:creationId xmlns:p14="http://schemas.microsoft.com/office/powerpoint/2010/main" val="7748145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2" name="Title 1"/>
          <p:cNvSpPr>
            <a:spLocks noGrp="1"/>
          </p:cNvSpPr>
          <p:nvPr>
            <p:ph type="title"/>
          </p:nvPr>
        </p:nvSpPr>
        <p:spPr>
          <a:xfrm>
            <a:off x="515937" y="908720"/>
            <a:ext cx="5472111" cy="677491"/>
          </a:xfrm>
        </p:spPr>
        <p:txBody>
          <a:bodyPr/>
          <a:lstStyle>
            <a:lvl1pPr>
              <a:defRPr sz="2400"/>
            </a:lvl1pPr>
          </a:lstStyle>
          <a:p>
            <a:r>
              <a:rPr lang="de-DE"/>
              <a:t>Mastertitelformat bearbeiten</a:t>
            </a:r>
            <a:endParaRPr lang="en-GB"/>
          </a:p>
        </p:txBody>
      </p:sp>
      <p:sp>
        <p:nvSpPr>
          <p:cNvPr id="3" name="Content Placeholder 2"/>
          <p:cNvSpPr>
            <a:spLocks noGrp="1"/>
          </p:cNvSpPr>
          <p:nvPr>
            <p:ph idx="1"/>
          </p:nvPr>
        </p:nvSpPr>
        <p:spPr>
          <a:xfrm>
            <a:off x="515937" y="4329100"/>
            <a:ext cx="5472111" cy="2052650"/>
          </a:xfrm>
        </p:spPr>
        <p:txBody>
          <a:bodyPr/>
          <a:lstStyle>
            <a:lvl1pPr marL="182563" indent="-182563">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Content Placeholder 2"/>
          <p:cNvSpPr>
            <a:spLocks noGrp="1"/>
          </p:cNvSpPr>
          <p:nvPr>
            <p:ph idx="13"/>
          </p:nvPr>
        </p:nvSpPr>
        <p:spPr>
          <a:xfrm>
            <a:off x="6203950" y="4329100"/>
            <a:ext cx="5472110" cy="2052650"/>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2" name="Text Placeholder 11"/>
          <p:cNvSpPr>
            <a:spLocks noGrp="1"/>
          </p:cNvSpPr>
          <p:nvPr>
            <p:ph type="body" sz="quarter" idx="15"/>
          </p:nvPr>
        </p:nvSpPr>
        <p:spPr>
          <a:xfrm>
            <a:off x="6203949" y="908720"/>
            <a:ext cx="5472110" cy="677491"/>
          </a:xfrm>
        </p:spPr>
        <p:txBody>
          <a:bodyPr anchor="b"/>
          <a:lstStyle>
            <a:lvl1pPr marL="0" indent="0">
              <a:lnSpc>
                <a:spcPct val="100000"/>
              </a:lnSpc>
              <a:buNone/>
              <a:defRPr sz="2400" b="1">
                <a:solidFill>
                  <a:schemeClr val="accent1"/>
                </a:solidFill>
              </a:defRPr>
            </a:lvl1pPr>
          </a:lstStyle>
          <a:p>
            <a:pPr lvl="0"/>
            <a:r>
              <a:rPr lang="de-DE"/>
              <a:t>Mastertextformat bearbeiten</a:t>
            </a:r>
          </a:p>
        </p:txBody>
      </p:sp>
      <p:sp>
        <p:nvSpPr>
          <p:cNvPr id="15" name="Rectangle 14"/>
          <p:cNvSpPr/>
          <p:nvPr userDrawn="1"/>
        </p:nvSpPr>
        <p:spPr bwMode="gray">
          <a:xfrm>
            <a:off x="5988049" y="1586211"/>
            <a:ext cx="215900"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hart Placeholder 17"/>
          <p:cNvSpPr>
            <a:spLocks noGrp="1"/>
          </p:cNvSpPr>
          <p:nvPr>
            <p:ph type="chart" sz="quarter" idx="17"/>
          </p:nvPr>
        </p:nvSpPr>
        <p:spPr>
          <a:xfrm>
            <a:off x="515937" y="1916113"/>
            <a:ext cx="5472109" cy="2255427"/>
          </a:xfrm>
          <a:solidFill>
            <a:schemeClr val="bg2"/>
          </a:solidFill>
        </p:spPr>
        <p:txBody>
          <a:bodyPr anchor="ctr"/>
          <a:lstStyle>
            <a:lvl1pPr marL="0" indent="0" algn="ctr">
              <a:buNone/>
              <a:defRPr/>
            </a:lvl1pPr>
          </a:lstStyle>
          <a:p>
            <a:r>
              <a:rPr lang="de-DE"/>
              <a:t>Diagramm durch Klicken auf Symbol hinzufügen</a:t>
            </a:r>
            <a:endParaRPr lang="en-GB"/>
          </a:p>
        </p:txBody>
      </p:sp>
      <p:sp>
        <p:nvSpPr>
          <p:cNvPr id="19" name="Chart Placeholder 17"/>
          <p:cNvSpPr>
            <a:spLocks noGrp="1"/>
          </p:cNvSpPr>
          <p:nvPr>
            <p:ph type="chart" sz="quarter" idx="18"/>
          </p:nvPr>
        </p:nvSpPr>
        <p:spPr>
          <a:xfrm>
            <a:off x="6203950" y="1916113"/>
            <a:ext cx="5472113" cy="2255427"/>
          </a:xfrm>
          <a:solidFill>
            <a:schemeClr val="bg2"/>
          </a:solidFill>
        </p:spPr>
        <p:txBody>
          <a:bodyPr anchor="ctr"/>
          <a:lstStyle>
            <a:lvl1pPr marL="0" indent="0" algn="ctr">
              <a:buNone/>
              <a:defRPr/>
            </a:lvl1pPr>
          </a:lstStyle>
          <a:p>
            <a:r>
              <a:rPr lang="de-DE"/>
              <a:t>Diagramm durch Klicken auf Symbol hinzufügen</a:t>
            </a:r>
            <a:endParaRPr lang="en-GB"/>
          </a:p>
        </p:txBody>
      </p:sp>
    </p:spTree>
    <p:extLst>
      <p:ext uri="{BB962C8B-B14F-4D97-AF65-F5344CB8AC3E}">
        <p14:creationId xmlns:p14="http://schemas.microsoft.com/office/powerpoint/2010/main" val="12364030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2" name="Title 1"/>
          <p:cNvSpPr>
            <a:spLocks noGrp="1"/>
          </p:cNvSpPr>
          <p:nvPr>
            <p:ph type="title"/>
          </p:nvPr>
        </p:nvSpPr>
        <p:spPr>
          <a:xfrm>
            <a:off x="515937" y="908720"/>
            <a:ext cx="11160122" cy="677491"/>
          </a:xfrm>
        </p:spPr>
        <p:txBody>
          <a:bodyPr/>
          <a:lstStyle/>
          <a:p>
            <a:r>
              <a:rPr lang="de-DE"/>
              <a:t>Mastertitelformat bearbeiten</a:t>
            </a:r>
            <a:endParaRPr lang="en-GB"/>
          </a:p>
        </p:txBody>
      </p:sp>
      <p:sp>
        <p:nvSpPr>
          <p:cNvPr id="7" name="Content Placeholder 2"/>
          <p:cNvSpPr>
            <a:spLocks noGrp="1"/>
          </p:cNvSpPr>
          <p:nvPr>
            <p:ph idx="13"/>
          </p:nvPr>
        </p:nvSpPr>
        <p:spPr>
          <a:xfrm>
            <a:off x="8112124" y="1874243"/>
            <a:ext cx="3563935" cy="4507507"/>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8" name="Chart Placeholder 17"/>
          <p:cNvSpPr>
            <a:spLocks noGrp="1"/>
          </p:cNvSpPr>
          <p:nvPr>
            <p:ph type="chart" sz="quarter" idx="17"/>
          </p:nvPr>
        </p:nvSpPr>
        <p:spPr>
          <a:xfrm>
            <a:off x="515937" y="1916113"/>
            <a:ext cx="7380288" cy="4465637"/>
          </a:xfrm>
          <a:solidFill>
            <a:schemeClr val="bg2"/>
          </a:solidFill>
        </p:spPr>
        <p:txBody>
          <a:bodyPr anchor="ctr"/>
          <a:lstStyle>
            <a:lvl1pPr marL="0" indent="0" algn="ctr">
              <a:buNone/>
              <a:defRPr/>
            </a:lvl1pPr>
          </a:lstStyle>
          <a:p>
            <a:r>
              <a:rPr lang="de-DE"/>
              <a:t>Diagramm durch Klicken auf Symbol hinzufügen</a:t>
            </a:r>
            <a:endParaRPr lang="en-GB"/>
          </a:p>
        </p:txBody>
      </p:sp>
    </p:spTree>
    <p:extLst>
      <p:ext uri="{BB962C8B-B14F-4D97-AF65-F5344CB8AC3E}">
        <p14:creationId xmlns:p14="http://schemas.microsoft.com/office/powerpoint/2010/main" val="381422089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illars">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938" y="2240866"/>
            <a:ext cx="3563938" cy="4140884"/>
          </a:xfrm>
          <a:solidFill>
            <a:schemeClr val="bg2"/>
          </a:solidFill>
        </p:spPr>
        <p:txBody>
          <a:bodyPr lIns="90000" tIns="82800" rIns="90000" bIns="46800"/>
          <a:lstStyle>
            <a:lvl1pPr marL="182563" indent="-182563">
              <a:defRPr sz="1800"/>
            </a:lvl1pPr>
            <a:lvl2pPr marL="361950" indent="-180975">
              <a:defRPr sz="1800"/>
            </a:lvl2pPr>
            <a:lvl3pPr marL="542925" indent="-180975">
              <a:defRPr sz="1800"/>
            </a:lvl3pPr>
            <a:lvl4pPr marL="714375" indent="-171450">
              <a:defRPr sz="1800"/>
            </a:lvl4pPr>
            <a:lvl5pPr marL="895350" indent="-180975">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Content Placeholder 2"/>
          <p:cNvSpPr>
            <a:spLocks noGrp="1"/>
          </p:cNvSpPr>
          <p:nvPr>
            <p:ph idx="13"/>
          </p:nvPr>
        </p:nvSpPr>
        <p:spPr>
          <a:xfrm>
            <a:off x="4295775" y="2240866"/>
            <a:ext cx="3600449" cy="4140884"/>
          </a:xfrm>
          <a:solidFill>
            <a:schemeClr val="bg2"/>
          </a:solidFill>
        </p:spPr>
        <p:txBody>
          <a:bodyPr lIns="90000" tIns="82800" rIns="90000" bIns="46800"/>
          <a:lstStyle>
            <a:lvl1pPr marL="180975" indent="-180975">
              <a:defRPr sz="1800"/>
            </a:lvl1pPr>
            <a:lvl2pPr marL="361950" indent="-180975">
              <a:defRPr sz="1800"/>
            </a:lvl2pPr>
            <a:lvl3pPr marL="542925" indent="-180975">
              <a:defRPr sz="1800"/>
            </a:lvl3pPr>
            <a:lvl4pPr marL="714375" indent="-171450">
              <a:defRPr sz="1800"/>
            </a:lvl4pPr>
            <a:lvl5pPr marL="895350" indent="-180975">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8" name="Content Placeholder 2"/>
          <p:cNvSpPr>
            <a:spLocks noGrp="1"/>
          </p:cNvSpPr>
          <p:nvPr>
            <p:ph idx="14"/>
          </p:nvPr>
        </p:nvSpPr>
        <p:spPr>
          <a:xfrm>
            <a:off x="8112125" y="2240866"/>
            <a:ext cx="3563937" cy="4140884"/>
          </a:xfrm>
          <a:solidFill>
            <a:schemeClr val="bg2"/>
          </a:solidFill>
        </p:spPr>
        <p:txBody>
          <a:bodyPr lIns="90000" tIns="82800" rIns="90000" bIns="46800"/>
          <a:lstStyle>
            <a:lvl1pPr marL="180975" indent="-180975">
              <a:defRPr sz="1800"/>
            </a:lvl1pPr>
            <a:lvl2pPr marL="361950" indent="-180975">
              <a:defRPr sz="1800"/>
            </a:lvl2pPr>
            <a:lvl3pPr marL="542925" indent="-180975">
              <a:defRPr sz="1800"/>
            </a:lvl3pPr>
            <a:lvl4pPr marL="714375" indent="-171450">
              <a:defRPr sz="1800"/>
            </a:lvl4pPr>
            <a:lvl5pPr marL="895350" indent="-180975">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30" name="Picture Placeholder 9"/>
          <p:cNvSpPr>
            <a:spLocks noGrp="1"/>
          </p:cNvSpPr>
          <p:nvPr>
            <p:ph type="pic" sz="quarter" idx="18"/>
          </p:nvPr>
        </p:nvSpPr>
        <p:spPr>
          <a:xfrm>
            <a:off x="709255" y="4392814"/>
            <a:ext cx="3154498" cy="1800000"/>
          </a:xfrm>
          <a:solidFill>
            <a:schemeClr val="bg1"/>
          </a:solidFill>
        </p:spPr>
        <p:txBody>
          <a:bodyPr anchor="ctr"/>
          <a:lstStyle>
            <a:lvl1pPr marL="0" indent="0" algn="ctr">
              <a:buNone/>
              <a:defRPr/>
            </a:lvl1pPr>
          </a:lstStyle>
          <a:p>
            <a:r>
              <a:rPr lang="de-DE"/>
              <a:t>Bild auf Platzhalter ziehen oder durch Klicken auf Symbol hinzufügen</a:t>
            </a:r>
            <a:endParaRPr lang="en-GB"/>
          </a:p>
        </p:txBody>
      </p:sp>
      <p:sp>
        <p:nvSpPr>
          <p:cNvPr id="31" name="Picture Placeholder 9"/>
          <p:cNvSpPr>
            <a:spLocks noGrp="1"/>
          </p:cNvSpPr>
          <p:nvPr>
            <p:ph type="pic" sz="quarter" idx="19"/>
          </p:nvPr>
        </p:nvSpPr>
        <p:spPr>
          <a:xfrm>
            <a:off x="4522593" y="4392814"/>
            <a:ext cx="3146810" cy="1800000"/>
          </a:xfrm>
          <a:solidFill>
            <a:schemeClr val="bg1"/>
          </a:solidFill>
        </p:spPr>
        <p:txBody>
          <a:bodyPr anchor="ctr"/>
          <a:lstStyle>
            <a:lvl1pPr marL="0" indent="0" algn="ctr">
              <a:buNone/>
              <a:defRPr/>
            </a:lvl1pPr>
          </a:lstStyle>
          <a:p>
            <a:r>
              <a:rPr lang="de-DE"/>
              <a:t>Bild auf Platzhalter ziehen oder durch Klicken auf Symbol hinzufügen</a:t>
            </a:r>
            <a:endParaRPr lang="en-GB"/>
          </a:p>
        </p:txBody>
      </p:sp>
      <p:sp>
        <p:nvSpPr>
          <p:cNvPr id="32" name="Picture Placeholder 9"/>
          <p:cNvSpPr>
            <a:spLocks noGrp="1"/>
          </p:cNvSpPr>
          <p:nvPr>
            <p:ph type="pic" sz="quarter" idx="20"/>
          </p:nvPr>
        </p:nvSpPr>
        <p:spPr>
          <a:xfrm>
            <a:off x="8341537" y="4392814"/>
            <a:ext cx="3083055" cy="1800000"/>
          </a:xfrm>
          <a:solidFill>
            <a:schemeClr val="bg1"/>
          </a:solidFill>
        </p:spPr>
        <p:txBody>
          <a:bodyPr anchor="ctr"/>
          <a:lstStyle>
            <a:lvl1pPr marL="0" indent="0" algn="ctr">
              <a:buNone/>
              <a:defRPr/>
            </a:lvl1pPr>
          </a:lstStyle>
          <a:p>
            <a:r>
              <a:rPr lang="de-DE"/>
              <a:t>Bild auf Platzhalter ziehen oder durch Klicken auf Symbol hinzufügen</a:t>
            </a:r>
            <a:endParaRPr lang="en-GB"/>
          </a:p>
        </p:txBody>
      </p:sp>
      <p:sp>
        <p:nvSpPr>
          <p:cNvPr id="2" name="Title 1"/>
          <p:cNvSpPr>
            <a:spLocks noGrp="1"/>
          </p:cNvSpPr>
          <p:nvPr>
            <p:ph type="title"/>
          </p:nvPr>
        </p:nvSpPr>
        <p:spPr>
          <a:xfrm>
            <a:off x="515937" y="908720"/>
            <a:ext cx="11160125" cy="677491"/>
          </a:xfrm>
        </p:spPr>
        <p:txBody>
          <a:bodyPr/>
          <a:lstStyle>
            <a:lvl1pPr>
              <a:defRPr sz="2400"/>
            </a:lvl1pPr>
          </a:lstStyle>
          <a:p>
            <a:r>
              <a:rPr lang="de-DE"/>
              <a:t>Mastertitelformat bearbeiten</a:t>
            </a:r>
            <a:endParaRPr lang="en-GB"/>
          </a:p>
        </p:txBody>
      </p:sp>
      <p:sp>
        <p:nvSpPr>
          <p:cNvPr id="5" name="Textplatzhalter 4"/>
          <p:cNvSpPr>
            <a:spLocks noGrp="1"/>
          </p:cNvSpPr>
          <p:nvPr>
            <p:ph type="body" sz="quarter" idx="15" hasCustomPrompt="1"/>
          </p:nvPr>
        </p:nvSpPr>
        <p:spPr>
          <a:xfrm>
            <a:off x="515938" y="1880133"/>
            <a:ext cx="3563936" cy="360733"/>
          </a:xfrm>
        </p:spPr>
        <p:txBody>
          <a:bodyPr/>
          <a:lstStyle>
            <a:lvl1pPr marL="0" indent="0">
              <a:buNone/>
              <a:defRPr b="1">
                <a:solidFill>
                  <a:schemeClr val="accent1"/>
                </a:solidFill>
              </a:defRPr>
            </a:lvl1pPr>
          </a:lstStyle>
          <a:p>
            <a:pPr lvl="0"/>
            <a:r>
              <a:rPr lang="de-DE"/>
              <a:t>Headline</a:t>
            </a:r>
          </a:p>
        </p:txBody>
      </p:sp>
      <p:sp>
        <p:nvSpPr>
          <p:cNvPr id="28" name="Textplatzhalter 4"/>
          <p:cNvSpPr>
            <a:spLocks noGrp="1"/>
          </p:cNvSpPr>
          <p:nvPr>
            <p:ph type="body" sz="quarter" idx="16" hasCustomPrompt="1"/>
          </p:nvPr>
        </p:nvSpPr>
        <p:spPr>
          <a:xfrm>
            <a:off x="4295776" y="1880133"/>
            <a:ext cx="3600450" cy="360733"/>
          </a:xfrm>
        </p:spPr>
        <p:txBody>
          <a:bodyPr/>
          <a:lstStyle>
            <a:lvl1pPr marL="0" indent="0">
              <a:buNone/>
              <a:defRPr b="1">
                <a:solidFill>
                  <a:schemeClr val="accent1"/>
                </a:solidFill>
              </a:defRPr>
            </a:lvl1pPr>
          </a:lstStyle>
          <a:p>
            <a:pPr lvl="0"/>
            <a:r>
              <a:rPr lang="de-DE"/>
              <a:t>Headline</a:t>
            </a:r>
          </a:p>
        </p:txBody>
      </p:sp>
      <p:sp>
        <p:nvSpPr>
          <p:cNvPr id="29" name="Textplatzhalter 4"/>
          <p:cNvSpPr>
            <a:spLocks noGrp="1"/>
          </p:cNvSpPr>
          <p:nvPr>
            <p:ph type="body" sz="quarter" idx="17" hasCustomPrompt="1"/>
          </p:nvPr>
        </p:nvSpPr>
        <p:spPr>
          <a:xfrm>
            <a:off x="8112125" y="1880133"/>
            <a:ext cx="3563937" cy="360733"/>
          </a:xfrm>
        </p:spPr>
        <p:txBody>
          <a:bodyPr/>
          <a:lstStyle>
            <a:lvl1pPr marL="0" indent="0">
              <a:buNone/>
              <a:defRPr b="1">
                <a:solidFill>
                  <a:schemeClr val="accent1"/>
                </a:solidFill>
              </a:defRPr>
            </a:lvl1pPr>
          </a:lstStyle>
          <a:p>
            <a:pPr lvl="0"/>
            <a:r>
              <a:rPr lang="de-DE"/>
              <a:t>Headline</a:t>
            </a:r>
          </a:p>
        </p:txBody>
      </p:sp>
    </p:spTree>
    <p:extLst>
      <p:ext uri="{BB962C8B-B14F-4D97-AF65-F5344CB8AC3E}">
        <p14:creationId xmlns:p14="http://schemas.microsoft.com/office/powerpoint/2010/main" val="170332371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11608014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Rectangle 5"/>
          <p:cNvSpPr/>
          <p:nvPr userDrawn="1"/>
        </p:nvSpPr>
        <p:spPr bwMode="gray">
          <a:xfrm>
            <a:off x="0" y="1586211"/>
            <a:ext cx="12192000"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8794084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2" name="Title 1"/>
          <p:cNvSpPr>
            <a:spLocks noGrp="1"/>
          </p:cNvSpPr>
          <p:nvPr>
            <p:ph type="title"/>
          </p:nvPr>
        </p:nvSpPr>
        <p:spPr>
          <a:xfrm>
            <a:off x="515938" y="908720"/>
            <a:ext cx="3563938" cy="677491"/>
          </a:xfrm>
        </p:spPr>
        <p:txBody>
          <a:bodyPr/>
          <a:lstStyle>
            <a:lvl1pPr>
              <a:defRPr sz="2400"/>
            </a:lvl1pPr>
          </a:lstStyle>
          <a:p>
            <a:r>
              <a:rPr lang="de-DE"/>
              <a:t>Mastertitelformat bearbeiten</a:t>
            </a:r>
            <a:endParaRPr lang="en-GB"/>
          </a:p>
        </p:txBody>
      </p:sp>
      <p:sp>
        <p:nvSpPr>
          <p:cNvPr id="3" name="Content Placeholder 2"/>
          <p:cNvSpPr>
            <a:spLocks noGrp="1"/>
          </p:cNvSpPr>
          <p:nvPr>
            <p:ph idx="1"/>
          </p:nvPr>
        </p:nvSpPr>
        <p:spPr>
          <a:xfrm>
            <a:off x="515938" y="4329100"/>
            <a:ext cx="3563938" cy="2052650"/>
          </a:xfrm>
        </p:spPr>
        <p:txBody>
          <a:bodyPr/>
          <a:lstStyle>
            <a:lvl1pPr marL="182563" indent="-182563">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Content Placeholder 2"/>
          <p:cNvSpPr>
            <a:spLocks noGrp="1"/>
          </p:cNvSpPr>
          <p:nvPr>
            <p:ph idx="13"/>
          </p:nvPr>
        </p:nvSpPr>
        <p:spPr>
          <a:xfrm>
            <a:off x="4295775" y="4329100"/>
            <a:ext cx="3600449" cy="2052650"/>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8" name="Content Placeholder 2"/>
          <p:cNvSpPr>
            <a:spLocks noGrp="1"/>
          </p:cNvSpPr>
          <p:nvPr>
            <p:ph idx="14"/>
          </p:nvPr>
        </p:nvSpPr>
        <p:spPr>
          <a:xfrm>
            <a:off x="8112125" y="4329100"/>
            <a:ext cx="3563937" cy="2052650"/>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2" name="Text Placeholder 11"/>
          <p:cNvSpPr>
            <a:spLocks noGrp="1"/>
          </p:cNvSpPr>
          <p:nvPr>
            <p:ph type="body" sz="quarter" idx="15"/>
          </p:nvPr>
        </p:nvSpPr>
        <p:spPr>
          <a:xfrm>
            <a:off x="4295774" y="908720"/>
            <a:ext cx="3600449" cy="677491"/>
          </a:xfrm>
        </p:spPr>
        <p:txBody>
          <a:bodyPr anchor="b"/>
          <a:lstStyle>
            <a:lvl1pPr marL="0" indent="0">
              <a:lnSpc>
                <a:spcPct val="100000"/>
              </a:lnSpc>
              <a:buNone/>
              <a:defRPr sz="2400" b="1">
                <a:solidFill>
                  <a:schemeClr val="accent1"/>
                </a:solidFill>
              </a:defRPr>
            </a:lvl1pPr>
          </a:lstStyle>
          <a:p>
            <a:pPr lvl="0"/>
            <a:r>
              <a:rPr lang="de-DE"/>
              <a:t>Mastertextformat bearbeiten</a:t>
            </a:r>
          </a:p>
        </p:txBody>
      </p:sp>
      <p:sp>
        <p:nvSpPr>
          <p:cNvPr id="13" name="Text Placeholder 11"/>
          <p:cNvSpPr>
            <a:spLocks noGrp="1"/>
          </p:cNvSpPr>
          <p:nvPr>
            <p:ph type="body" sz="quarter" idx="16"/>
          </p:nvPr>
        </p:nvSpPr>
        <p:spPr>
          <a:xfrm>
            <a:off x="8112124" y="908720"/>
            <a:ext cx="3563937" cy="677491"/>
          </a:xfrm>
        </p:spPr>
        <p:txBody>
          <a:bodyPr anchor="b"/>
          <a:lstStyle>
            <a:lvl1pPr marL="0" indent="0">
              <a:lnSpc>
                <a:spcPct val="100000"/>
              </a:lnSpc>
              <a:buNone/>
              <a:defRPr sz="2400" b="1">
                <a:solidFill>
                  <a:schemeClr val="accent1"/>
                </a:solidFill>
              </a:defRPr>
            </a:lvl1pPr>
          </a:lstStyle>
          <a:p>
            <a:pPr lvl="0"/>
            <a:r>
              <a:rPr lang="de-DE"/>
              <a:t>Mastertextformat bearbeiten</a:t>
            </a:r>
          </a:p>
        </p:txBody>
      </p:sp>
      <p:sp>
        <p:nvSpPr>
          <p:cNvPr id="14" name="Rectangle 13"/>
          <p:cNvSpPr/>
          <p:nvPr userDrawn="1"/>
        </p:nvSpPr>
        <p:spPr bwMode="gray">
          <a:xfrm>
            <a:off x="7896223" y="1586211"/>
            <a:ext cx="215902"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bwMode="gray">
          <a:xfrm>
            <a:off x="4079875" y="1586211"/>
            <a:ext cx="215900"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hart Placeholder 17"/>
          <p:cNvSpPr>
            <a:spLocks noGrp="1"/>
          </p:cNvSpPr>
          <p:nvPr>
            <p:ph type="chart" sz="quarter" idx="17"/>
          </p:nvPr>
        </p:nvSpPr>
        <p:spPr>
          <a:xfrm>
            <a:off x="515937" y="1916113"/>
            <a:ext cx="3563937" cy="2255427"/>
          </a:xfrm>
          <a:solidFill>
            <a:schemeClr val="bg2"/>
          </a:solidFill>
        </p:spPr>
        <p:txBody>
          <a:bodyPr anchor="ctr"/>
          <a:lstStyle>
            <a:lvl1pPr marL="0" indent="0" algn="ctr">
              <a:buNone/>
              <a:defRPr/>
            </a:lvl1pPr>
          </a:lstStyle>
          <a:p>
            <a:r>
              <a:rPr lang="de-DE"/>
              <a:t>Diagramm durch Klicken auf Symbol hinzufügen</a:t>
            </a:r>
            <a:endParaRPr lang="en-GB"/>
          </a:p>
        </p:txBody>
      </p:sp>
      <p:sp>
        <p:nvSpPr>
          <p:cNvPr id="19" name="Chart Placeholder 17"/>
          <p:cNvSpPr>
            <a:spLocks noGrp="1"/>
          </p:cNvSpPr>
          <p:nvPr>
            <p:ph type="chart" sz="quarter" idx="18"/>
          </p:nvPr>
        </p:nvSpPr>
        <p:spPr>
          <a:xfrm>
            <a:off x="4295774" y="1916113"/>
            <a:ext cx="3600451" cy="2255427"/>
          </a:xfrm>
          <a:solidFill>
            <a:schemeClr val="bg2"/>
          </a:solidFill>
        </p:spPr>
        <p:txBody>
          <a:bodyPr anchor="ctr"/>
          <a:lstStyle>
            <a:lvl1pPr marL="0" indent="0" algn="ctr">
              <a:buNone/>
              <a:defRPr/>
            </a:lvl1pPr>
          </a:lstStyle>
          <a:p>
            <a:r>
              <a:rPr lang="de-DE"/>
              <a:t>Diagramm durch Klicken auf Symbol hinzufügen</a:t>
            </a:r>
            <a:endParaRPr lang="en-GB"/>
          </a:p>
        </p:txBody>
      </p:sp>
      <p:sp>
        <p:nvSpPr>
          <p:cNvPr id="20" name="Chart Placeholder 17"/>
          <p:cNvSpPr>
            <a:spLocks noGrp="1"/>
          </p:cNvSpPr>
          <p:nvPr>
            <p:ph type="chart" sz="quarter" idx="19"/>
          </p:nvPr>
        </p:nvSpPr>
        <p:spPr>
          <a:xfrm>
            <a:off x="8112124" y="1916113"/>
            <a:ext cx="3563937" cy="2255427"/>
          </a:xfrm>
          <a:solidFill>
            <a:schemeClr val="bg2"/>
          </a:solidFill>
        </p:spPr>
        <p:txBody>
          <a:bodyPr anchor="ctr"/>
          <a:lstStyle>
            <a:lvl1pPr marL="0" indent="0" algn="ctr">
              <a:buNone/>
              <a:defRPr/>
            </a:lvl1pPr>
          </a:lstStyle>
          <a:p>
            <a:r>
              <a:rPr lang="de-DE"/>
              <a:t>Diagramm durch Klicken auf Symbol hinzufügen</a:t>
            </a:r>
            <a:endParaRPr lang="en-GB"/>
          </a:p>
        </p:txBody>
      </p:sp>
    </p:spTree>
    <p:extLst>
      <p:ext uri="{BB962C8B-B14F-4D97-AF65-F5344CB8AC3E}">
        <p14:creationId xmlns:p14="http://schemas.microsoft.com/office/powerpoint/2010/main" val="195460243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right)">
    <p:spTree>
      <p:nvGrpSpPr>
        <p:cNvPr id="1" name=""/>
        <p:cNvGrpSpPr/>
        <p:nvPr/>
      </p:nvGrpSpPr>
      <p:grpSpPr>
        <a:xfrm>
          <a:off x="0" y="0"/>
          <a:ext cx="0" cy="0"/>
          <a:chOff x="0" y="0"/>
          <a:chExt cx="0" cy="0"/>
        </a:xfrm>
      </p:grpSpPr>
      <p:sp>
        <p:nvSpPr>
          <p:cNvPr id="6" name="Rechteck 5"/>
          <p:cNvSpPr/>
          <p:nvPr userDrawn="1"/>
        </p:nvSpPr>
        <p:spPr bwMode="gray">
          <a:xfrm>
            <a:off x="407368" y="365125"/>
            <a:ext cx="9001000" cy="363328"/>
          </a:xfrm>
          <a:prstGeom prst="rect">
            <a:avLst/>
          </a:prstGeom>
          <a:solidFill>
            <a:schemeClr val="bg1"/>
          </a:solidFill>
          <a:ln>
            <a:noFill/>
          </a:ln>
        </p:spPr>
        <p:txBody>
          <a:bodyPr wrap="square" rtlCol="0" anchor="ctr">
            <a:noAutofit/>
          </a:bodyPr>
          <a:lstStyle/>
          <a:p>
            <a:pPr algn="ctr"/>
            <a:endParaRPr lang="de-DE" sz="1600"/>
          </a:p>
        </p:txBody>
      </p:sp>
      <p:sp>
        <p:nvSpPr>
          <p:cNvPr id="11" name="Rectangle 10"/>
          <p:cNvSpPr/>
          <p:nvPr userDrawn="1"/>
        </p:nvSpPr>
        <p:spPr bwMode="gray">
          <a:xfrm>
            <a:off x="0" y="1657350"/>
            <a:ext cx="6204012" cy="1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0"/>
            <a:ext cx="60239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204012" y="908720"/>
            <a:ext cx="5472050" cy="677491"/>
          </a:xfrm>
        </p:spPr>
        <p:txBody>
          <a:bodyPr/>
          <a:lstStyle/>
          <a:p>
            <a:r>
              <a:rPr lang="de-DE"/>
              <a:t>Mastertitelformat bearbeiten</a:t>
            </a:r>
            <a:endParaRPr lang="en-GB"/>
          </a:p>
        </p:txBody>
      </p:sp>
      <p:sp>
        <p:nvSpPr>
          <p:cNvPr id="3" name="Content Placeholder 2"/>
          <p:cNvSpPr>
            <a:spLocks noGrp="1"/>
          </p:cNvSpPr>
          <p:nvPr>
            <p:ph idx="1"/>
          </p:nvPr>
        </p:nvSpPr>
        <p:spPr>
          <a:xfrm>
            <a:off x="6204012" y="1875600"/>
            <a:ext cx="5472050" cy="4506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409641283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right) 2">
    <p:spTree>
      <p:nvGrpSpPr>
        <p:cNvPr id="1" name=""/>
        <p:cNvGrpSpPr/>
        <p:nvPr/>
      </p:nvGrpSpPr>
      <p:grpSpPr>
        <a:xfrm>
          <a:off x="0" y="0"/>
          <a:ext cx="0" cy="0"/>
          <a:chOff x="0" y="0"/>
          <a:chExt cx="0" cy="0"/>
        </a:xfrm>
      </p:grpSpPr>
      <p:sp>
        <p:nvSpPr>
          <p:cNvPr id="8" name="Rechteck 7"/>
          <p:cNvSpPr/>
          <p:nvPr userDrawn="1"/>
        </p:nvSpPr>
        <p:spPr bwMode="gray">
          <a:xfrm>
            <a:off x="407368" y="365125"/>
            <a:ext cx="9001000" cy="363328"/>
          </a:xfrm>
          <a:prstGeom prst="rect">
            <a:avLst/>
          </a:prstGeom>
          <a:solidFill>
            <a:schemeClr val="bg1"/>
          </a:solidFill>
          <a:ln>
            <a:noFill/>
          </a:ln>
        </p:spPr>
        <p:txBody>
          <a:bodyPr wrap="square" rtlCol="0" anchor="ctr">
            <a:noAutofit/>
          </a:bodyPr>
          <a:lstStyle/>
          <a:p>
            <a:pPr algn="ctr"/>
            <a:endParaRPr lang="de-DE" sz="1600" err="1"/>
          </a:p>
        </p:txBody>
      </p:sp>
      <p:sp>
        <p:nvSpPr>
          <p:cNvPr id="11" name="Rectangle 10"/>
          <p:cNvSpPr/>
          <p:nvPr userDrawn="1"/>
        </p:nvSpPr>
        <p:spPr bwMode="gray">
          <a:xfrm>
            <a:off x="0" y="1666876"/>
            <a:ext cx="3225500" cy="1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0"/>
            <a:ext cx="3009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25500" y="908720"/>
            <a:ext cx="8450562" cy="677491"/>
          </a:xfrm>
        </p:spPr>
        <p:txBody>
          <a:bodyPr/>
          <a:lstStyle/>
          <a:p>
            <a:r>
              <a:rPr lang="de-DE"/>
              <a:t>Mastertitelformat bearbeiten</a:t>
            </a:r>
            <a:endParaRPr lang="en-GB"/>
          </a:p>
        </p:txBody>
      </p:sp>
      <p:sp>
        <p:nvSpPr>
          <p:cNvPr id="3" name="Content Placeholder 2"/>
          <p:cNvSpPr>
            <a:spLocks noGrp="1"/>
          </p:cNvSpPr>
          <p:nvPr>
            <p:ph idx="1"/>
          </p:nvPr>
        </p:nvSpPr>
        <p:spPr>
          <a:xfrm>
            <a:off x="3225500" y="1875600"/>
            <a:ext cx="8450562" cy="4506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43041914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Picture Placeholder 9"/>
          <p:cNvSpPr>
            <a:spLocks noGrp="1"/>
          </p:cNvSpPr>
          <p:nvPr>
            <p:ph type="pic" sz="quarter" idx="13"/>
          </p:nvPr>
        </p:nvSpPr>
        <p:spPr>
          <a:xfrm>
            <a:off x="0" y="0"/>
            <a:ext cx="12192000" cy="6858000"/>
          </a:xfrm>
          <a:solidFill>
            <a:schemeClr val="bg2"/>
          </a:solidFill>
        </p:spPr>
        <p:txBody>
          <a:bodyPr anchor="ctr"/>
          <a:lstStyle>
            <a:lvl1pPr marL="0" indent="0" algn="ctr">
              <a:buNone/>
              <a:defRPr/>
            </a:lvl1pPr>
          </a:lstStyle>
          <a:p>
            <a:r>
              <a:rPr lang="de-DE"/>
              <a:t>Bild auf Platzhalter ziehen oder durch Klicken auf Symbol hinzufügen</a:t>
            </a:r>
            <a:endParaRPr lang="en-GB"/>
          </a:p>
        </p:txBody>
      </p:sp>
    </p:spTree>
    <p:extLst>
      <p:ext uri="{BB962C8B-B14F-4D97-AF65-F5344CB8AC3E}">
        <p14:creationId xmlns:p14="http://schemas.microsoft.com/office/powerpoint/2010/main" val="376525378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white)">
    <p:spTree>
      <p:nvGrpSpPr>
        <p:cNvPr id="1" name=""/>
        <p:cNvGrpSpPr/>
        <p:nvPr/>
      </p:nvGrpSpPr>
      <p:grpSpPr>
        <a:xfrm>
          <a:off x="0" y="0"/>
          <a:ext cx="0" cy="0"/>
          <a:chOff x="0" y="0"/>
          <a:chExt cx="0" cy="0"/>
        </a:xfrm>
      </p:grpSpPr>
      <p:sp>
        <p:nvSpPr>
          <p:cNvPr id="4" name="Rectangle 3"/>
          <p:cNvSpPr/>
          <p:nvPr userDrawn="1"/>
        </p:nvSpPr>
        <p:spPr>
          <a:xfrm>
            <a:off x="0" y="0"/>
            <a:ext cx="12192000" cy="1736725"/>
          </a:xfrm>
          <a:prstGeom prst="rect">
            <a:avLst/>
          </a:prstGeom>
          <a:solidFill>
            <a:schemeClr val="accent1"/>
          </a:solidFill>
          <a:ln>
            <a:noFill/>
          </a:ln>
        </p:spPr>
        <p:txBody>
          <a:bodyPr wrap="square" rtlCol="0" anchor="ctr">
            <a:noAutofit/>
          </a:bodyPr>
          <a:lstStyle/>
          <a:p>
            <a:pPr algn="ctr"/>
            <a:endParaRPr lang="en-US" sz="1600"/>
          </a:p>
        </p:txBody>
      </p:sp>
      <p:sp>
        <p:nvSpPr>
          <p:cNvPr id="2" name="Title 1"/>
          <p:cNvSpPr>
            <a:spLocks noGrp="1"/>
          </p:cNvSpPr>
          <p:nvPr>
            <p:ph type="ctrTitle"/>
          </p:nvPr>
        </p:nvSpPr>
        <p:spPr>
          <a:xfrm>
            <a:off x="515938" y="1873833"/>
            <a:ext cx="11175732" cy="4507917"/>
          </a:xfrm>
        </p:spPr>
        <p:txBody>
          <a:bodyPr anchor="t"/>
          <a:lstStyle>
            <a:lvl1pPr algn="l">
              <a:lnSpc>
                <a:spcPct val="90000"/>
              </a:lnSpc>
              <a:defRPr sz="5000" cap="all" baseline="0">
                <a:solidFill>
                  <a:schemeClr val="accent1"/>
                </a:solidFill>
              </a:defRPr>
            </a:lvl1pPr>
          </a:lstStyle>
          <a:p>
            <a:r>
              <a:rPr lang="de-DE"/>
              <a:t>Mastertitelformat bearbeiten</a:t>
            </a:r>
            <a:endParaRPr lang="en-GB"/>
          </a:p>
        </p:txBody>
      </p:sp>
      <p:sp>
        <p:nvSpPr>
          <p:cNvPr id="3" name="Subtitle 2"/>
          <p:cNvSpPr>
            <a:spLocks noGrp="1"/>
          </p:cNvSpPr>
          <p:nvPr>
            <p:ph type="subTitle" idx="1"/>
          </p:nvPr>
        </p:nvSpPr>
        <p:spPr>
          <a:xfrm>
            <a:off x="515937" y="908720"/>
            <a:ext cx="11160125"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Tree>
    <p:extLst>
      <p:ext uri="{BB962C8B-B14F-4D97-AF65-F5344CB8AC3E}">
        <p14:creationId xmlns:p14="http://schemas.microsoft.com/office/powerpoint/2010/main" val="326709969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ic)">
    <p:spTree>
      <p:nvGrpSpPr>
        <p:cNvPr id="1" name=""/>
        <p:cNvGrpSpPr/>
        <p:nvPr/>
      </p:nvGrpSpPr>
      <p:grpSpPr>
        <a:xfrm>
          <a:off x="0" y="0"/>
          <a:ext cx="0" cy="0"/>
          <a:chOff x="0" y="0"/>
          <a:chExt cx="0" cy="0"/>
        </a:xfrm>
      </p:grpSpPr>
      <p:sp>
        <p:nvSpPr>
          <p:cNvPr id="9" name="Picture Placeholder 9"/>
          <p:cNvSpPr>
            <a:spLocks noGrp="1"/>
          </p:cNvSpPr>
          <p:nvPr>
            <p:ph type="pic" sz="quarter" idx="13"/>
          </p:nvPr>
        </p:nvSpPr>
        <p:spPr>
          <a:xfrm>
            <a:off x="0" y="1736724"/>
            <a:ext cx="12192000" cy="5121275"/>
          </a:xfrm>
          <a:solidFill>
            <a:schemeClr val="bg2"/>
          </a:solidFill>
        </p:spPr>
        <p:txBody>
          <a:bodyPr anchor="ctr"/>
          <a:lstStyle>
            <a:lvl1pPr marL="0" indent="0" algn="ctr">
              <a:buNone/>
              <a:defRPr/>
            </a:lvl1pPr>
          </a:lstStyle>
          <a:p>
            <a:r>
              <a:rPr lang="de-DE"/>
              <a:t>Bild auf Platzhalter ziehen oder durch Klicken auf Symbol hinzufügen</a:t>
            </a:r>
            <a:endParaRPr lang="en-GB"/>
          </a:p>
        </p:txBody>
      </p:sp>
      <p:sp>
        <p:nvSpPr>
          <p:cNvPr id="4" name="Rectangle 3"/>
          <p:cNvSpPr/>
          <p:nvPr userDrawn="1"/>
        </p:nvSpPr>
        <p:spPr>
          <a:xfrm>
            <a:off x="0" y="0"/>
            <a:ext cx="12192000" cy="1736725"/>
          </a:xfrm>
          <a:prstGeom prst="rect">
            <a:avLst/>
          </a:prstGeom>
          <a:solidFill>
            <a:schemeClr val="accent1"/>
          </a:solidFill>
          <a:ln>
            <a:noFill/>
          </a:ln>
        </p:spPr>
        <p:txBody>
          <a:bodyPr wrap="square" rtlCol="0" anchor="ctr">
            <a:noAutofit/>
          </a:bodyPr>
          <a:lstStyle/>
          <a:p>
            <a:pPr algn="ctr"/>
            <a:endParaRPr lang="en-US" sz="1600" err="1"/>
          </a:p>
        </p:txBody>
      </p:sp>
      <p:sp>
        <p:nvSpPr>
          <p:cNvPr id="2" name="Title 1"/>
          <p:cNvSpPr>
            <a:spLocks noGrp="1"/>
          </p:cNvSpPr>
          <p:nvPr>
            <p:ph type="ctrTitle"/>
          </p:nvPr>
        </p:nvSpPr>
        <p:spPr>
          <a:xfrm>
            <a:off x="515938" y="1873833"/>
            <a:ext cx="11175732" cy="2095227"/>
          </a:xfrm>
        </p:spPr>
        <p:txBody>
          <a:bodyPr anchor="t"/>
          <a:lstStyle>
            <a:lvl1pPr algn="l">
              <a:lnSpc>
                <a:spcPct val="90000"/>
              </a:lnSpc>
              <a:defRPr sz="50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7" y="908720"/>
            <a:ext cx="11160125"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pic>
        <p:nvPicPr>
          <p:cNvPr id="10" name="Bild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43670" y="319956"/>
            <a:ext cx="2448000" cy="603354"/>
          </a:xfrm>
          <a:prstGeom prst="rect">
            <a:avLst/>
          </a:prstGeom>
        </p:spPr>
      </p:pic>
    </p:spTree>
    <p:extLst>
      <p:ext uri="{BB962C8B-B14F-4D97-AF65-F5344CB8AC3E}">
        <p14:creationId xmlns:p14="http://schemas.microsoft.com/office/powerpoint/2010/main" val="347048771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de-DE"/>
              <a:t>Mastertitelformat bearbeiten</a:t>
            </a:r>
            <a:endParaRPr lang="en-GB"/>
          </a:p>
        </p:txBody>
      </p:sp>
      <p:cxnSp>
        <p:nvCxnSpPr>
          <p:cNvPr id="8" name="Straight Connector 7"/>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7436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End">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936" y="1766461"/>
            <a:ext cx="11160126" cy="1986575"/>
          </a:xfrm>
        </p:spPr>
        <p:txBody>
          <a:bodyPr anchor="t"/>
          <a:lstStyle>
            <a:lvl1pPr algn="l">
              <a:lnSpc>
                <a:spcPct val="95000"/>
              </a:lnSpc>
              <a:defRPr sz="66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7" y="3911202"/>
            <a:ext cx="11160125" cy="2470547"/>
          </a:xfrm>
        </p:spPr>
        <p:txBody>
          <a:bodyPr anchor="t"/>
          <a:lstStyle>
            <a:lvl1pPr marL="0" indent="0" algn="l">
              <a:lnSpc>
                <a:spcPct val="100000"/>
              </a:lnSpc>
              <a:buNone/>
              <a:defRPr sz="1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cxnSp>
        <p:nvCxnSpPr>
          <p:cNvPr id="8" name="Straight Connector 7"/>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58473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rand_OS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515937" y="1875304"/>
            <a:ext cx="11160125" cy="36779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0" name="Bild 4"/>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10201396" y="5810026"/>
            <a:ext cx="1698678" cy="799200"/>
          </a:xfrm>
          <a:prstGeom prst="rect">
            <a:avLst/>
          </a:prstGeom>
        </p:spPr>
      </p:pic>
    </p:spTree>
    <p:extLst>
      <p:ext uri="{BB962C8B-B14F-4D97-AF65-F5344CB8AC3E}">
        <p14:creationId xmlns:p14="http://schemas.microsoft.com/office/powerpoint/2010/main" val="308202334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rand_LEDVANCE OS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515937" y="1875304"/>
            <a:ext cx="11160125" cy="36779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4" name="Bild 3"/>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10035742" y="5804874"/>
            <a:ext cx="1868843" cy="842400"/>
          </a:xfrm>
          <a:prstGeom prst="rect">
            <a:avLst/>
          </a:prstGeom>
        </p:spPr>
      </p:pic>
    </p:spTree>
    <p:extLst>
      <p:ext uri="{BB962C8B-B14F-4D97-AF65-F5344CB8AC3E}">
        <p14:creationId xmlns:p14="http://schemas.microsoft.com/office/powerpoint/2010/main" val="171956492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rand_LEDVANCE OSR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515937" y="1875304"/>
            <a:ext cx="11160125" cy="36779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4" name="Bild 3"/>
          <p:cNvPicPr>
            <a:picLocks noChangeAspect="1"/>
          </p:cNvPicPr>
          <p:nvPr userDrawn="1">
            <p:custDataLst>
              <p:tags r:id="rId1"/>
            </p:custDataLst>
          </p:nvPr>
        </p:nvPicPr>
        <p:blipFill>
          <a:blip r:embed="rId4">
            <a:extLst>
              <a:ext uri="{28A0092B-C50C-407E-A947-70E740481C1C}">
                <a14:useLocalDpi xmlns:a14="http://schemas.microsoft.com/office/drawing/2010/main"/>
              </a:ext>
            </a:extLst>
          </a:blip>
          <a:stretch>
            <a:fillRect/>
          </a:stretch>
        </p:blipFill>
        <p:spPr>
          <a:xfrm>
            <a:off x="8427720" y="5804874"/>
            <a:ext cx="1868843" cy="842400"/>
          </a:xfrm>
          <a:prstGeom prst="rect">
            <a:avLst/>
          </a:prstGeom>
        </p:spPr>
      </p:pic>
      <p:pic>
        <p:nvPicPr>
          <p:cNvPr id="8" name="Bild 4"/>
          <p:cNvPicPr>
            <a:picLocks noChangeAspect="1"/>
          </p:cNvPicPr>
          <p:nvPr userDrawn="1">
            <p:custDataLst>
              <p:tags r:id="rId2"/>
            </p:custDataLst>
          </p:nvPr>
        </p:nvPicPr>
        <p:blipFill>
          <a:blip r:embed="rId5">
            <a:extLst>
              <a:ext uri="{28A0092B-C50C-407E-A947-70E740481C1C}">
                <a14:useLocalDpi xmlns:a14="http://schemas.microsoft.com/office/drawing/2010/main"/>
              </a:ext>
            </a:extLst>
          </a:blip>
          <a:stretch>
            <a:fillRect/>
          </a:stretch>
        </p:blipFill>
        <p:spPr>
          <a:xfrm>
            <a:off x="10201396" y="5810026"/>
            <a:ext cx="1698678" cy="799200"/>
          </a:xfrm>
          <a:prstGeom prst="rect">
            <a:avLst/>
          </a:prstGeom>
        </p:spPr>
      </p:pic>
    </p:spTree>
    <p:extLst>
      <p:ext uri="{BB962C8B-B14F-4D97-AF65-F5344CB8AC3E}">
        <p14:creationId xmlns:p14="http://schemas.microsoft.com/office/powerpoint/2010/main" val="40207004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2" name="Title 1"/>
          <p:cNvSpPr>
            <a:spLocks noGrp="1"/>
          </p:cNvSpPr>
          <p:nvPr>
            <p:ph type="title"/>
          </p:nvPr>
        </p:nvSpPr>
        <p:spPr>
          <a:xfrm>
            <a:off x="515937" y="908720"/>
            <a:ext cx="5472111" cy="677491"/>
          </a:xfrm>
        </p:spPr>
        <p:txBody>
          <a:bodyPr/>
          <a:lstStyle>
            <a:lvl1pPr>
              <a:defRPr sz="2400"/>
            </a:lvl1pPr>
          </a:lstStyle>
          <a:p>
            <a:r>
              <a:rPr lang="de-DE"/>
              <a:t>Mastertitelformat bearbeiten</a:t>
            </a:r>
            <a:endParaRPr lang="en-GB"/>
          </a:p>
        </p:txBody>
      </p:sp>
      <p:sp>
        <p:nvSpPr>
          <p:cNvPr id="3" name="Content Placeholder 2"/>
          <p:cNvSpPr>
            <a:spLocks noGrp="1"/>
          </p:cNvSpPr>
          <p:nvPr>
            <p:ph idx="1"/>
          </p:nvPr>
        </p:nvSpPr>
        <p:spPr>
          <a:xfrm>
            <a:off x="515937" y="4329100"/>
            <a:ext cx="5472111" cy="2052650"/>
          </a:xfrm>
        </p:spPr>
        <p:txBody>
          <a:bodyPr/>
          <a:lstStyle>
            <a:lvl1pPr marL="182563" indent="-182563">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Content Placeholder 2"/>
          <p:cNvSpPr>
            <a:spLocks noGrp="1"/>
          </p:cNvSpPr>
          <p:nvPr>
            <p:ph idx="13"/>
          </p:nvPr>
        </p:nvSpPr>
        <p:spPr>
          <a:xfrm>
            <a:off x="6203950" y="4329100"/>
            <a:ext cx="5472110" cy="2052650"/>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2" name="Text Placeholder 11"/>
          <p:cNvSpPr>
            <a:spLocks noGrp="1"/>
          </p:cNvSpPr>
          <p:nvPr>
            <p:ph type="body" sz="quarter" idx="15"/>
          </p:nvPr>
        </p:nvSpPr>
        <p:spPr>
          <a:xfrm>
            <a:off x="6203949" y="908720"/>
            <a:ext cx="5472110" cy="677491"/>
          </a:xfrm>
        </p:spPr>
        <p:txBody>
          <a:bodyPr anchor="b"/>
          <a:lstStyle>
            <a:lvl1pPr marL="0" indent="0">
              <a:lnSpc>
                <a:spcPct val="100000"/>
              </a:lnSpc>
              <a:buNone/>
              <a:defRPr sz="2400" b="1">
                <a:solidFill>
                  <a:schemeClr val="accent1"/>
                </a:solidFill>
              </a:defRPr>
            </a:lvl1pPr>
          </a:lstStyle>
          <a:p>
            <a:pPr lvl="0"/>
            <a:r>
              <a:rPr lang="de-DE"/>
              <a:t>Mastertextformat bearbeiten</a:t>
            </a:r>
          </a:p>
        </p:txBody>
      </p:sp>
      <p:sp>
        <p:nvSpPr>
          <p:cNvPr id="15" name="Rectangle 14"/>
          <p:cNvSpPr/>
          <p:nvPr userDrawn="1"/>
        </p:nvSpPr>
        <p:spPr bwMode="gray">
          <a:xfrm>
            <a:off x="5988049" y="1586211"/>
            <a:ext cx="215900"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hart Placeholder 17"/>
          <p:cNvSpPr>
            <a:spLocks noGrp="1"/>
          </p:cNvSpPr>
          <p:nvPr>
            <p:ph type="chart" sz="quarter" idx="17"/>
          </p:nvPr>
        </p:nvSpPr>
        <p:spPr>
          <a:xfrm>
            <a:off x="515937" y="1916113"/>
            <a:ext cx="5472109" cy="2255427"/>
          </a:xfrm>
          <a:solidFill>
            <a:schemeClr val="bg2"/>
          </a:solidFill>
        </p:spPr>
        <p:txBody>
          <a:bodyPr anchor="ctr"/>
          <a:lstStyle>
            <a:lvl1pPr marL="0" indent="0" algn="ctr">
              <a:buNone/>
              <a:defRPr/>
            </a:lvl1pPr>
          </a:lstStyle>
          <a:p>
            <a:r>
              <a:rPr lang="de-DE"/>
              <a:t>Diagramm durch Klicken auf Symbol hinzufügen</a:t>
            </a:r>
            <a:endParaRPr lang="en-GB"/>
          </a:p>
        </p:txBody>
      </p:sp>
      <p:sp>
        <p:nvSpPr>
          <p:cNvPr id="19" name="Chart Placeholder 17"/>
          <p:cNvSpPr>
            <a:spLocks noGrp="1"/>
          </p:cNvSpPr>
          <p:nvPr>
            <p:ph type="chart" sz="quarter" idx="18"/>
          </p:nvPr>
        </p:nvSpPr>
        <p:spPr>
          <a:xfrm>
            <a:off x="6203950" y="1916113"/>
            <a:ext cx="5472113" cy="2255427"/>
          </a:xfrm>
          <a:solidFill>
            <a:schemeClr val="bg2"/>
          </a:solidFill>
        </p:spPr>
        <p:txBody>
          <a:bodyPr anchor="ctr"/>
          <a:lstStyle>
            <a:lvl1pPr marL="0" indent="0" algn="ctr">
              <a:buNone/>
              <a:defRPr/>
            </a:lvl1pPr>
          </a:lstStyle>
          <a:p>
            <a:r>
              <a:rPr lang="de-DE"/>
              <a:t>Diagramm durch Klicken auf Symbol hinzufügen</a:t>
            </a:r>
            <a:endParaRPr lang="en-GB"/>
          </a:p>
        </p:txBody>
      </p:sp>
    </p:spTree>
    <p:extLst>
      <p:ext uri="{BB962C8B-B14F-4D97-AF65-F5344CB8AC3E}">
        <p14:creationId xmlns:p14="http://schemas.microsoft.com/office/powerpoint/2010/main" val="13994534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rand_SYLVAN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515937" y="1875304"/>
            <a:ext cx="11160125" cy="36779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3" name="Bild 3"/>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9746979" y="5776560"/>
            <a:ext cx="2181941" cy="855943"/>
          </a:xfrm>
          <a:prstGeom prst="rect">
            <a:avLst/>
          </a:prstGeom>
        </p:spPr>
      </p:pic>
    </p:spTree>
    <p:extLst>
      <p:ext uri="{BB962C8B-B14F-4D97-AF65-F5344CB8AC3E}">
        <p14:creationId xmlns:p14="http://schemas.microsoft.com/office/powerpoint/2010/main" val="85000124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artner Brand)">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938" y="1873833"/>
            <a:ext cx="8727732" cy="4507917"/>
          </a:xfrm>
        </p:spPr>
        <p:txBody>
          <a:bodyPr anchor="t"/>
          <a:lstStyle>
            <a:lvl1pPr algn="l">
              <a:lnSpc>
                <a:spcPct val="90000"/>
              </a:lnSpc>
              <a:defRPr sz="50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8" y="908720"/>
            <a:ext cx="8715544"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cxnSp>
        <p:nvCxnSpPr>
          <p:cNvPr id="11" name="Straight Connector 10"/>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Bildplatzhalter 18"/>
          <p:cNvSpPr>
            <a:spLocks noGrp="1"/>
          </p:cNvSpPr>
          <p:nvPr>
            <p:ph type="pic" sz="quarter" idx="10" hasCustomPrompt="1"/>
          </p:nvPr>
        </p:nvSpPr>
        <p:spPr>
          <a:xfrm>
            <a:off x="9938903" y="1955217"/>
            <a:ext cx="1738800" cy="756000"/>
          </a:xfrm>
          <a:solidFill>
            <a:schemeClr val="bg1"/>
          </a:solidFill>
        </p:spPr>
        <p:txBody>
          <a:bodyPr anchor="ctr"/>
          <a:lstStyle>
            <a:lvl1pPr marL="0" marR="0" indent="0" algn="ctr" defTabSz="914400" rtl="0" eaLnBrk="1" fontAlgn="auto" latinLnBrk="0" hangingPunct="1">
              <a:lnSpc>
                <a:spcPct val="105000"/>
              </a:lnSpc>
              <a:spcBef>
                <a:spcPct val="0"/>
              </a:spcBef>
              <a:spcAft>
                <a:spcPct val="0"/>
              </a:spcAft>
              <a:buClrTx/>
              <a:buSzTx/>
              <a:buFont typeface="Arial" panose="020B0604020202020204" pitchFamily="34" charset="0"/>
              <a:buNone/>
              <a:defRPr sz="800" b="1">
                <a:solidFill>
                  <a:schemeClr val="tx2"/>
                </a:solidFill>
              </a:defRPr>
            </a:lvl1pPr>
          </a:lstStyle>
          <a:p>
            <a:r>
              <a:rPr lang="de-DE" sz="800" b="1">
                <a:solidFill>
                  <a:schemeClr val="tx2"/>
                </a:solidFill>
              </a:rPr>
              <a:t>Partner Brand</a:t>
            </a:r>
          </a:p>
        </p:txBody>
      </p:sp>
    </p:spTree>
    <p:extLst>
      <p:ext uri="{BB962C8B-B14F-4D97-AF65-F5344CB8AC3E}">
        <p14:creationId xmlns:p14="http://schemas.microsoft.com/office/powerpoint/2010/main" val="119904297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artner Bra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7" y="908720"/>
            <a:ext cx="9396487" cy="677491"/>
          </a:xfrm>
        </p:spPr>
        <p:txBody>
          <a:bodyPr/>
          <a:lstStyle>
            <a:lvl1pPr>
              <a:defRPr/>
            </a:lvl1p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Bildplatzhalter 18"/>
          <p:cNvSpPr>
            <a:spLocks noGrp="1"/>
          </p:cNvSpPr>
          <p:nvPr>
            <p:ph type="pic" sz="quarter" idx="10" hasCustomPrompt="1"/>
          </p:nvPr>
        </p:nvSpPr>
        <p:spPr>
          <a:xfrm>
            <a:off x="10437909" y="932024"/>
            <a:ext cx="1238153" cy="588764"/>
          </a:xfrm>
          <a:solidFill>
            <a:schemeClr val="bg1"/>
          </a:solidFill>
        </p:spPr>
        <p:txBody>
          <a:bodyPr anchor="ctr"/>
          <a:lstStyle>
            <a:lvl1pPr marL="0" marR="0" indent="0" algn="ctr" defTabSz="914400" rtl="0" eaLnBrk="1" fontAlgn="auto" latinLnBrk="0" hangingPunct="1">
              <a:lnSpc>
                <a:spcPct val="105000"/>
              </a:lnSpc>
              <a:spcBef>
                <a:spcPct val="0"/>
              </a:spcBef>
              <a:spcAft>
                <a:spcPct val="0"/>
              </a:spcAft>
              <a:buClrTx/>
              <a:buSzTx/>
              <a:buFont typeface="Arial" panose="020B0604020202020204" pitchFamily="34" charset="0"/>
              <a:buNone/>
              <a:defRPr sz="800" b="1">
                <a:solidFill>
                  <a:schemeClr val="tx2"/>
                </a:solidFill>
              </a:defRPr>
            </a:lvl1pPr>
          </a:lstStyle>
          <a:p>
            <a:r>
              <a:rPr lang="de-DE" sz="800" b="1">
                <a:solidFill>
                  <a:schemeClr val="tx2"/>
                </a:solidFill>
              </a:rPr>
              <a:t>Partner Brand</a:t>
            </a:r>
          </a:p>
        </p:txBody>
      </p:sp>
    </p:spTree>
    <p:extLst>
      <p:ext uri="{BB962C8B-B14F-4D97-AF65-F5344CB8AC3E}">
        <p14:creationId xmlns:p14="http://schemas.microsoft.com/office/powerpoint/2010/main" val="8482232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ct val="0"/>
              </a:spcBef>
              <a:buSzTx/>
              <a:buNone/>
              <a:defRPr sz="275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Tree>
    <p:extLst>
      <p:ext uri="{BB962C8B-B14F-4D97-AF65-F5344CB8AC3E}">
        <p14:creationId xmlns:p14="http://schemas.microsoft.com/office/powerpoint/2010/main" val="424870080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1_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603250" y="539750"/>
            <a:ext cx="10985500" cy="717475"/>
          </a:xfrm>
          <a:prstGeom prst="rect">
            <a:avLst/>
          </a:prstGeom>
        </p:spPr>
        <p:txBody>
          <a:bodyPr/>
          <a:lstStyle/>
          <a:p>
            <a:r>
              <a:t>Folientitel</a:t>
            </a:r>
          </a:p>
        </p:txBody>
      </p:sp>
      <p:sp>
        <p:nvSpPr>
          <p:cNvPr id="80" name="Folien-Untertitel"/>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ct val="0"/>
              </a:spcBef>
              <a:buSzTx/>
              <a:buNone/>
              <a:defRPr sz="2750" b="1"/>
            </a:lvl1pPr>
          </a:lstStyle>
          <a:p>
            <a:r>
              <a:t>Folien-Untertitel</a:t>
            </a:r>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082031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ct val="0"/>
              </a:spcBef>
              <a:buSzTx/>
              <a:buNone/>
              <a:defRPr sz="1800" b="1"/>
            </a:lvl1pPr>
          </a:lstStyle>
          <a:p>
            <a:r>
              <a:t>Autor und Datum</a:t>
            </a:r>
          </a:p>
        </p:txBody>
      </p:sp>
      <p:sp>
        <p:nvSpPr>
          <p:cNvPr id="12" name="Titel der Präsentation"/>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Titel der Präsentation</a:t>
            </a:r>
          </a:p>
        </p:txBody>
      </p:sp>
      <p:sp>
        <p:nvSpPr>
          <p:cNvPr id="13" name="Textebene 1…"/>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ct val="0"/>
              </a:spcBef>
              <a:buSzTx/>
              <a:buNone/>
              <a:defRPr sz="2750" b="1"/>
            </a:lvl1pPr>
            <a:lvl2pPr marL="0" indent="228600" defTabSz="412750">
              <a:lnSpc>
                <a:spcPct val="100000"/>
              </a:lnSpc>
              <a:spcBef>
                <a:spcPct val="0"/>
              </a:spcBef>
              <a:buSzTx/>
              <a:buNone/>
              <a:defRPr sz="2750" b="1"/>
            </a:lvl2pPr>
            <a:lvl3pPr marL="0" indent="457200" defTabSz="412750">
              <a:lnSpc>
                <a:spcPct val="100000"/>
              </a:lnSpc>
              <a:spcBef>
                <a:spcPct val="0"/>
              </a:spcBef>
              <a:buSzTx/>
              <a:buNone/>
              <a:defRPr sz="2750" b="1"/>
            </a:lvl3pPr>
            <a:lvl4pPr marL="0" indent="685800" defTabSz="412750">
              <a:lnSpc>
                <a:spcPct val="100000"/>
              </a:lnSpc>
              <a:spcBef>
                <a:spcPct val="0"/>
              </a:spcBef>
              <a:buSzTx/>
              <a:buNone/>
              <a:defRPr sz="2750" b="1"/>
            </a:lvl4pPr>
            <a:lvl5pPr marL="0" indent="914400" defTabSz="412750">
              <a:lnSpc>
                <a:spcPct val="100000"/>
              </a:lnSpc>
              <a:spcBef>
                <a:spcPct val="0"/>
              </a:spcBef>
              <a:buSzTx/>
              <a:buNone/>
              <a:defRPr sz="2750" b="1"/>
            </a:lvl5p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436583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938" y="1873833"/>
            <a:ext cx="11175732" cy="4507917"/>
          </a:xfrm>
        </p:spPr>
        <p:txBody>
          <a:bodyPr anchor="t"/>
          <a:lstStyle>
            <a:lvl1pPr algn="l">
              <a:lnSpc>
                <a:spcPct val="90000"/>
              </a:lnSpc>
              <a:defRPr sz="50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7" y="908720"/>
            <a:ext cx="11160125"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pic>
        <p:nvPicPr>
          <p:cNvPr id="10"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cxnSp>
        <p:nvCxnSpPr>
          <p:cNvPr id="11" name="Straight Connector 10"/>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178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11775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2" name="Title 1"/>
          <p:cNvSpPr>
            <a:spLocks noGrp="1"/>
          </p:cNvSpPr>
          <p:nvPr>
            <p:ph type="title"/>
          </p:nvPr>
        </p:nvSpPr>
        <p:spPr>
          <a:xfrm>
            <a:off x="515938" y="908720"/>
            <a:ext cx="3563938" cy="677491"/>
          </a:xfrm>
        </p:spPr>
        <p:txBody>
          <a:bodyPr/>
          <a:lstStyle>
            <a:lvl1pPr>
              <a:defRPr sz="2400"/>
            </a:lvl1pPr>
          </a:lstStyle>
          <a:p>
            <a:r>
              <a:rPr lang="de-DE"/>
              <a:t>Mastertitelformat bearbeiten</a:t>
            </a:r>
            <a:endParaRPr lang="en-GB"/>
          </a:p>
        </p:txBody>
      </p:sp>
      <p:sp>
        <p:nvSpPr>
          <p:cNvPr id="3" name="Content Placeholder 2"/>
          <p:cNvSpPr>
            <a:spLocks noGrp="1"/>
          </p:cNvSpPr>
          <p:nvPr>
            <p:ph idx="1"/>
          </p:nvPr>
        </p:nvSpPr>
        <p:spPr>
          <a:xfrm>
            <a:off x="515938" y="4329100"/>
            <a:ext cx="3563938" cy="2052650"/>
          </a:xfrm>
        </p:spPr>
        <p:txBody>
          <a:bodyPr/>
          <a:lstStyle>
            <a:lvl1pPr marL="182563" indent="-182563">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Content Placeholder 2"/>
          <p:cNvSpPr>
            <a:spLocks noGrp="1"/>
          </p:cNvSpPr>
          <p:nvPr>
            <p:ph idx="13"/>
          </p:nvPr>
        </p:nvSpPr>
        <p:spPr>
          <a:xfrm>
            <a:off x="4295775" y="4329100"/>
            <a:ext cx="3600449" cy="2052650"/>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8" name="Content Placeholder 2"/>
          <p:cNvSpPr>
            <a:spLocks noGrp="1"/>
          </p:cNvSpPr>
          <p:nvPr>
            <p:ph idx="14"/>
          </p:nvPr>
        </p:nvSpPr>
        <p:spPr>
          <a:xfrm>
            <a:off x="8112125" y="4329100"/>
            <a:ext cx="3563937" cy="2052650"/>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2" name="Text Placeholder 11"/>
          <p:cNvSpPr>
            <a:spLocks noGrp="1"/>
          </p:cNvSpPr>
          <p:nvPr>
            <p:ph type="body" sz="quarter" idx="15"/>
          </p:nvPr>
        </p:nvSpPr>
        <p:spPr>
          <a:xfrm>
            <a:off x="4295774" y="908720"/>
            <a:ext cx="3600449" cy="677491"/>
          </a:xfrm>
        </p:spPr>
        <p:txBody>
          <a:bodyPr anchor="b"/>
          <a:lstStyle>
            <a:lvl1pPr marL="0" indent="0">
              <a:lnSpc>
                <a:spcPct val="100000"/>
              </a:lnSpc>
              <a:buNone/>
              <a:defRPr sz="2400" b="1">
                <a:solidFill>
                  <a:schemeClr val="accent1"/>
                </a:solidFill>
              </a:defRPr>
            </a:lvl1pPr>
          </a:lstStyle>
          <a:p>
            <a:pPr lvl="0"/>
            <a:r>
              <a:rPr lang="de-DE"/>
              <a:t>Mastertextformat bearbeiten</a:t>
            </a:r>
          </a:p>
        </p:txBody>
      </p:sp>
      <p:sp>
        <p:nvSpPr>
          <p:cNvPr id="13" name="Text Placeholder 11"/>
          <p:cNvSpPr>
            <a:spLocks noGrp="1"/>
          </p:cNvSpPr>
          <p:nvPr>
            <p:ph type="body" sz="quarter" idx="16"/>
          </p:nvPr>
        </p:nvSpPr>
        <p:spPr>
          <a:xfrm>
            <a:off x="8112124" y="908720"/>
            <a:ext cx="3563937" cy="677491"/>
          </a:xfrm>
        </p:spPr>
        <p:txBody>
          <a:bodyPr anchor="b"/>
          <a:lstStyle>
            <a:lvl1pPr marL="0" indent="0">
              <a:lnSpc>
                <a:spcPct val="100000"/>
              </a:lnSpc>
              <a:buNone/>
              <a:defRPr sz="2400" b="1">
                <a:solidFill>
                  <a:schemeClr val="accent1"/>
                </a:solidFill>
              </a:defRPr>
            </a:lvl1pPr>
          </a:lstStyle>
          <a:p>
            <a:pPr lvl="0"/>
            <a:r>
              <a:rPr lang="de-DE"/>
              <a:t>Mastertextformat bearbeiten</a:t>
            </a:r>
          </a:p>
        </p:txBody>
      </p:sp>
      <p:sp>
        <p:nvSpPr>
          <p:cNvPr id="14" name="Rectangle 13"/>
          <p:cNvSpPr/>
          <p:nvPr userDrawn="1"/>
        </p:nvSpPr>
        <p:spPr bwMode="gray">
          <a:xfrm>
            <a:off x="7896223" y="1586211"/>
            <a:ext cx="215902"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bwMode="gray">
          <a:xfrm>
            <a:off x="4079875" y="1586211"/>
            <a:ext cx="215900"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hart Placeholder 17"/>
          <p:cNvSpPr>
            <a:spLocks noGrp="1"/>
          </p:cNvSpPr>
          <p:nvPr>
            <p:ph type="chart" sz="quarter" idx="17"/>
          </p:nvPr>
        </p:nvSpPr>
        <p:spPr>
          <a:xfrm>
            <a:off x="515937" y="1916113"/>
            <a:ext cx="3563937" cy="2255427"/>
          </a:xfrm>
          <a:solidFill>
            <a:schemeClr val="bg2"/>
          </a:solidFill>
        </p:spPr>
        <p:txBody>
          <a:bodyPr anchor="ctr"/>
          <a:lstStyle>
            <a:lvl1pPr marL="0" indent="0" algn="ctr">
              <a:buNone/>
              <a:defRPr/>
            </a:lvl1pPr>
          </a:lstStyle>
          <a:p>
            <a:r>
              <a:rPr lang="de-DE"/>
              <a:t>Diagramm durch Klicken auf Symbol hinzufügen</a:t>
            </a:r>
            <a:endParaRPr lang="en-GB"/>
          </a:p>
        </p:txBody>
      </p:sp>
      <p:sp>
        <p:nvSpPr>
          <p:cNvPr id="19" name="Chart Placeholder 17"/>
          <p:cNvSpPr>
            <a:spLocks noGrp="1"/>
          </p:cNvSpPr>
          <p:nvPr>
            <p:ph type="chart" sz="quarter" idx="18"/>
          </p:nvPr>
        </p:nvSpPr>
        <p:spPr>
          <a:xfrm>
            <a:off x="4295774" y="1916113"/>
            <a:ext cx="3600451" cy="2255427"/>
          </a:xfrm>
          <a:solidFill>
            <a:schemeClr val="bg2"/>
          </a:solidFill>
        </p:spPr>
        <p:txBody>
          <a:bodyPr anchor="ctr"/>
          <a:lstStyle>
            <a:lvl1pPr marL="0" indent="0" algn="ctr">
              <a:buNone/>
              <a:defRPr/>
            </a:lvl1pPr>
          </a:lstStyle>
          <a:p>
            <a:r>
              <a:rPr lang="de-DE"/>
              <a:t>Diagramm durch Klicken auf Symbol hinzufügen</a:t>
            </a:r>
            <a:endParaRPr lang="en-GB"/>
          </a:p>
        </p:txBody>
      </p:sp>
      <p:sp>
        <p:nvSpPr>
          <p:cNvPr id="20" name="Chart Placeholder 17"/>
          <p:cNvSpPr>
            <a:spLocks noGrp="1"/>
          </p:cNvSpPr>
          <p:nvPr>
            <p:ph type="chart" sz="quarter" idx="19"/>
          </p:nvPr>
        </p:nvSpPr>
        <p:spPr>
          <a:xfrm>
            <a:off x="8112124" y="1916113"/>
            <a:ext cx="3563937" cy="2255427"/>
          </a:xfrm>
          <a:solidFill>
            <a:schemeClr val="bg2"/>
          </a:solidFill>
        </p:spPr>
        <p:txBody>
          <a:bodyPr anchor="ctr"/>
          <a:lstStyle>
            <a:lvl1pPr marL="0" indent="0" algn="ctr">
              <a:buNone/>
              <a:defRPr/>
            </a:lvl1pPr>
          </a:lstStyle>
          <a:p>
            <a:r>
              <a:rPr lang="de-DE"/>
              <a:t>Diagramm durch Klicken auf Symbol hinzufügen</a:t>
            </a:r>
            <a:endParaRPr lang="en-GB"/>
          </a:p>
        </p:txBody>
      </p:sp>
    </p:spTree>
    <p:extLst>
      <p:ext uri="{BB962C8B-B14F-4D97-AF65-F5344CB8AC3E}">
        <p14:creationId xmlns:p14="http://schemas.microsoft.com/office/powerpoint/2010/main" val="1141920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2" name="Title 1"/>
          <p:cNvSpPr>
            <a:spLocks noGrp="1"/>
          </p:cNvSpPr>
          <p:nvPr>
            <p:ph type="title"/>
          </p:nvPr>
        </p:nvSpPr>
        <p:spPr>
          <a:xfrm>
            <a:off x="515937" y="908720"/>
            <a:ext cx="5472111" cy="677491"/>
          </a:xfrm>
        </p:spPr>
        <p:txBody>
          <a:bodyPr/>
          <a:lstStyle>
            <a:lvl1pPr>
              <a:defRPr sz="2400"/>
            </a:lvl1pPr>
          </a:lstStyle>
          <a:p>
            <a:r>
              <a:rPr lang="de-DE"/>
              <a:t>Mastertitelformat bearbeiten</a:t>
            </a:r>
            <a:endParaRPr lang="en-GB"/>
          </a:p>
        </p:txBody>
      </p:sp>
      <p:sp>
        <p:nvSpPr>
          <p:cNvPr id="3" name="Content Placeholder 2"/>
          <p:cNvSpPr>
            <a:spLocks noGrp="1"/>
          </p:cNvSpPr>
          <p:nvPr>
            <p:ph idx="1"/>
          </p:nvPr>
        </p:nvSpPr>
        <p:spPr>
          <a:xfrm>
            <a:off x="515937" y="4329100"/>
            <a:ext cx="5472111" cy="2052650"/>
          </a:xfrm>
        </p:spPr>
        <p:txBody>
          <a:bodyPr/>
          <a:lstStyle>
            <a:lvl1pPr marL="182563" indent="-182563">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Content Placeholder 2"/>
          <p:cNvSpPr>
            <a:spLocks noGrp="1"/>
          </p:cNvSpPr>
          <p:nvPr>
            <p:ph idx="13"/>
          </p:nvPr>
        </p:nvSpPr>
        <p:spPr>
          <a:xfrm>
            <a:off x="6203950" y="4329100"/>
            <a:ext cx="5472110" cy="2052650"/>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2" name="Text Placeholder 11"/>
          <p:cNvSpPr>
            <a:spLocks noGrp="1"/>
          </p:cNvSpPr>
          <p:nvPr>
            <p:ph type="body" sz="quarter" idx="15"/>
          </p:nvPr>
        </p:nvSpPr>
        <p:spPr>
          <a:xfrm>
            <a:off x="6203949" y="908720"/>
            <a:ext cx="5472110" cy="677491"/>
          </a:xfrm>
        </p:spPr>
        <p:txBody>
          <a:bodyPr anchor="b"/>
          <a:lstStyle>
            <a:lvl1pPr marL="0" indent="0">
              <a:lnSpc>
                <a:spcPct val="100000"/>
              </a:lnSpc>
              <a:buNone/>
              <a:defRPr sz="2400" b="1">
                <a:solidFill>
                  <a:schemeClr val="accent1"/>
                </a:solidFill>
              </a:defRPr>
            </a:lvl1pPr>
          </a:lstStyle>
          <a:p>
            <a:pPr lvl="0"/>
            <a:r>
              <a:rPr lang="de-DE"/>
              <a:t>Mastertextformat bearbeiten</a:t>
            </a:r>
          </a:p>
        </p:txBody>
      </p:sp>
      <p:sp>
        <p:nvSpPr>
          <p:cNvPr id="15" name="Rectangle 14"/>
          <p:cNvSpPr/>
          <p:nvPr userDrawn="1"/>
        </p:nvSpPr>
        <p:spPr bwMode="gray">
          <a:xfrm>
            <a:off x="5988049" y="1586211"/>
            <a:ext cx="215900"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hart Placeholder 17"/>
          <p:cNvSpPr>
            <a:spLocks noGrp="1"/>
          </p:cNvSpPr>
          <p:nvPr>
            <p:ph type="chart" sz="quarter" idx="17"/>
          </p:nvPr>
        </p:nvSpPr>
        <p:spPr>
          <a:xfrm>
            <a:off x="515937" y="1916113"/>
            <a:ext cx="5472109" cy="2255427"/>
          </a:xfrm>
          <a:solidFill>
            <a:schemeClr val="bg2"/>
          </a:solidFill>
        </p:spPr>
        <p:txBody>
          <a:bodyPr anchor="ctr"/>
          <a:lstStyle>
            <a:lvl1pPr marL="0" indent="0" algn="ctr">
              <a:buNone/>
              <a:defRPr/>
            </a:lvl1pPr>
          </a:lstStyle>
          <a:p>
            <a:r>
              <a:rPr lang="de-DE"/>
              <a:t>Diagramm durch Klicken auf Symbol hinzufügen</a:t>
            </a:r>
            <a:endParaRPr lang="en-GB"/>
          </a:p>
        </p:txBody>
      </p:sp>
      <p:sp>
        <p:nvSpPr>
          <p:cNvPr id="19" name="Chart Placeholder 17"/>
          <p:cNvSpPr>
            <a:spLocks noGrp="1"/>
          </p:cNvSpPr>
          <p:nvPr>
            <p:ph type="chart" sz="quarter" idx="18"/>
          </p:nvPr>
        </p:nvSpPr>
        <p:spPr>
          <a:xfrm>
            <a:off x="6203950" y="1916113"/>
            <a:ext cx="5472113" cy="2255427"/>
          </a:xfrm>
          <a:solidFill>
            <a:schemeClr val="bg2"/>
          </a:solidFill>
        </p:spPr>
        <p:txBody>
          <a:bodyPr anchor="ctr"/>
          <a:lstStyle>
            <a:lvl1pPr marL="0" indent="0" algn="ctr">
              <a:buNone/>
              <a:defRPr/>
            </a:lvl1pPr>
          </a:lstStyle>
          <a:p>
            <a:r>
              <a:rPr lang="de-DE"/>
              <a:t>Diagramm durch Klicken auf Symbol hinzufügen</a:t>
            </a:r>
            <a:endParaRPr lang="en-GB"/>
          </a:p>
        </p:txBody>
      </p:sp>
    </p:spTree>
    <p:extLst>
      <p:ext uri="{BB962C8B-B14F-4D97-AF65-F5344CB8AC3E}">
        <p14:creationId xmlns:p14="http://schemas.microsoft.com/office/powerpoint/2010/main" val="403519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2" name="Title 1"/>
          <p:cNvSpPr>
            <a:spLocks noGrp="1"/>
          </p:cNvSpPr>
          <p:nvPr>
            <p:ph type="title"/>
          </p:nvPr>
        </p:nvSpPr>
        <p:spPr>
          <a:xfrm>
            <a:off x="515937" y="908720"/>
            <a:ext cx="11160122" cy="677491"/>
          </a:xfrm>
        </p:spPr>
        <p:txBody>
          <a:bodyPr/>
          <a:lstStyle/>
          <a:p>
            <a:r>
              <a:rPr lang="de-DE"/>
              <a:t>Mastertitelformat bearbeiten</a:t>
            </a:r>
            <a:endParaRPr lang="en-GB"/>
          </a:p>
        </p:txBody>
      </p:sp>
      <p:sp>
        <p:nvSpPr>
          <p:cNvPr id="7" name="Content Placeholder 2"/>
          <p:cNvSpPr>
            <a:spLocks noGrp="1"/>
          </p:cNvSpPr>
          <p:nvPr>
            <p:ph idx="13"/>
          </p:nvPr>
        </p:nvSpPr>
        <p:spPr>
          <a:xfrm>
            <a:off x="8112124" y="1874243"/>
            <a:ext cx="3563935" cy="4507507"/>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8" name="Chart Placeholder 17"/>
          <p:cNvSpPr>
            <a:spLocks noGrp="1"/>
          </p:cNvSpPr>
          <p:nvPr>
            <p:ph type="chart" sz="quarter" idx="17"/>
          </p:nvPr>
        </p:nvSpPr>
        <p:spPr>
          <a:xfrm>
            <a:off x="515937" y="1916113"/>
            <a:ext cx="7380288" cy="4465637"/>
          </a:xfrm>
          <a:solidFill>
            <a:schemeClr val="bg2"/>
          </a:solidFill>
        </p:spPr>
        <p:txBody>
          <a:bodyPr anchor="ctr"/>
          <a:lstStyle>
            <a:lvl1pPr marL="0" indent="0" algn="ctr">
              <a:buNone/>
              <a:defRPr/>
            </a:lvl1pPr>
          </a:lstStyle>
          <a:p>
            <a:r>
              <a:rPr lang="de-DE"/>
              <a:t>Diagramm durch Klicken auf Symbol hinzufügen</a:t>
            </a:r>
            <a:endParaRPr lang="en-GB"/>
          </a:p>
        </p:txBody>
      </p:sp>
    </p:spTree>
    <p:extLst>
      <p:ext uri="{BB962C8B-B14F-4D97-AF65-F5344CB8AC3E}">
        <p14:creationId xmlns:p14="http://schemas.microsoft.com/office/powerpoint/2010/main" val="316176384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2" name="Title 1"/>
          <p:cNvSpPr>
            <a:spLocks noGrp="1"/>
          </p:cNvSpPr>
          <p:nvPr>
            <p:ph type="title"/>
          </p:nvPr>
        </p:nvSpPr>
        <p:spPr>
          <a:xfrm>
            <a:off x="515937" y="908720"/>
            <a:ext cx="11160122" cy="677491"/>
          </a:xfrm>
        </p:spPr>
        <p:txBody>
          <a:bodyPr/>
          <a:lstStyle/>
          <a:p>
            <a:r>
              <a:rPr lang="de-DE"/>
              <a:t>Mastertitelformat bearbeiten</a:t>
            </a:r>
            <a:endParaRPr lang="en-GB"/>
          </a:p>
        </p:txBody>
      </p:sp>
      <p:sp>
        <p:nvSpPr>
          <p:cNvPr id="7" name="Content Placeholder 2"/>
          <p:cNvSpPr>
            <a:spLocks noGrp="1"/>
          </p:cNvSpPr>
          <p:nvPr>
            <p:ph idx="13"/>
          </p:nvPr>
        </p:nvSpPr>
        <p:spPr>
          <a:xfrm>
            <a:off x="8112124" y="1874243"/>
            <a:ext cx="3563935" cy="4507507"/>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8" name="Chart Placeholder 17"/>
          <p:cNvSpPr>
            <a:spLocks noGrp="1"/>
          </p:cNvSpPr>
          <p:nvPr>
            <p:ph type="chart" sz="quarter" idx="17"/>
          </p:nvPr>
        </p:nvSpPr>
        <p:spPr>
          <a:xfrm>
            <a:off x="515937" y="1916113"/>
            <a:ext cx="7380288" cy="4465637"/>
          </a:xfrm>
          <a:solidFill>
            <a:schemeClr val="bg2"/>
          </a:solidFill>
        </p:spPr>
        <p:txBody>
          <a:bodyPr anchor="ctr"/>
          <a:lstStyle>
            <a:lvl1pPr marL="0" indent="0" algn="ctr">
              <a:buNone/>
              <a:defRPr/>
            </a:lvl1pPr>
          </a:lstStyle>
          <a:p>
            <a:r>
              <a:rPr lang="de-DE"/>
              <a:t>Diagramm durch Klicken auf Symbol hinzufügen</a:t>
            </a:r>
            <a:endParaRPr lang="en-GB"/>
          </a:p>
        </p:txBody>
      </p:sp>
    </p:spTree>
    <p:extLst>
      <p:ext uri="{BB962C8B-B14F-4D97-AF65-F5344CB8AC3E}">
        <p14:creationId xmlns:p14="http://schemas.microsoft.com/office/powerpoint/2010/main" val="2481639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illars">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938" y="2240866"/>
            <a:ext cx="3563938" cy="4140884"/>
          </a:xfrm>
          <a:solidFill>
            <a:schemeClr val="bg2"/>
          </a:solidFill>
        </p:spPr>
        <p:txBody>
          <a:bodyPr lIns="90000" tIns="82800" rIns="90000" bIns="46800"/>
          <a:lstStyle>
            <a:lvl1pPr marL="182563" indent="-182563">
              <a:defRPr sz="1800"/>
            </a:lvl1pPr>
            <a:lvl2pPr marL="361950" indent="-180975">
              <a:defRPr sz="1800"/>
            </a:lvl2pPr>
            <a:lvl3pPr marL="542925" indent="-180975">
              <a:defRPr sz="1800"/>
            </a:lvl3pPr>
            <a:lvl4pPr marL="714375" indent="-171450">
              <a:defRPr sz="1800"/>
            </a:lvl4pPr>
            <a:lvl5pPr marL="895350" indent="-180975">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Content Placeholder 2"/>
          <p:cNvSpPr>
            <a:spLocks noGrp="1"/>
          </p:cNvSpPr>
          <p:nvPr>
            <p:ph idx="13"/>
          </p:nvPr>
        </p:nvSpPr>
        <p:spPr>
          <a:xfrm>
            <a:off x="4295775" y="2240866"/>
            <a:ext cx="3600449" cy="4140884"/>
          </a:xfrm>
          <a:solidFill>
            <a:schemeClr val="bg2"/>
          </a:solidFill>
        </p:spPr>
        <p:txBody>
          <a:bodyPr lIns="90000" tIns="82800" rIns="90000" bIns="46800"/>
          <a:lstStyle>
            <a:lvl1pPr marL="180975" indent="-180975">
              <a:defRPr sz="1800"/>
            </a:lvl1pPr>
            <a:lvl2pPr marL="361950" indent="-180975">
              <a:defRPr sz="1800"/>
            </a:lvl2pPr>
            <a:lvl3pPr marL="542925" indent="-180975">
              <a:defRPr sz="1800"/>
            </a:lvl3pPr>
            <a:lvl4pPr marL="714375" indent="-171450">
              <a:defRPr sz="1800"/>
            </a:lvl4pPr>
            <a:lvl5pPr marL="895350" indent="-180975">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8" name="Content Placeholder 2"/>
          <p:cNvSpPr>
            <a:spLocks noGrp="1"/>
          </p:cNvSpPr>
          <p:nvPr>
            <p:ph idx="14"/>
          </p:nvPr>
        </p:nvSpPr>
        <p:spPr>
          <a:xfrm>
            <a:off x="8112125" y="2240866"/>
            <a:ext cx="3563937" cy="4140884"/>
          </a:xfrm>
          <a:solidFill>
            <a:schemeClr val="bg2"/>
          </a:solidFill>
        </p:spPr>
        <p:txBody>
          <a:bodyPr lIns="90000" tIns="82800" rIns="90000" bIns="46800"/>
          <a:lstStyle>
            <a:lvl1pPr marL="180975" indent="-180975">
              <a:defRPr sz="1800"/>
            </a:lvl1pPr>
            <a:lvl2pPr marL="361950" indent="-180975">
              <a:defRPr sz="1800"/>
            </a:lvl2pPr>
            <a:lvl3pPr marL="542925" indent="-180975">
              <a:defRPr sz="1800"/>
            </a:lvl3pPr>
            <a:lvl4pPr marL="714375" indent="-171450">
              <a:defRPr sz="1800"/>
            </a:lvl4pPr>
            <a:lvl5pPr marL="895350" indent="-180975">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30" name="Picture Placeholder 9"/>
          <p:cNvSpPr>
            <a:spLocks noGrp="1"/>
          </p:cNvSpPr>
          <p:nvPr>
            <p:ph type="pic" sz="quarter" idx="18"/>
          </p:nvPr>
        </p:nvSpPr>
        <p:spPr>
          <a:xfrm>
            <a:off x="709255" y="4392814"/>
            <a:ext cx="3154498" cy="1800000"/>
          </a:xfrm>
          <a:solidFill>
            <a:schemeClr val="bg1"/>
          </a:solidFill>
        </p:spPr>
        <p:txBody>
          <a:bodyPr anchor="ctr"/>
          <a:lstStyle>
            <a:lvl1pPr marL="0" indent="0" algn="ctr">
              <a:buNone/>
              <a:defRPr/>
            </a:lvl1pPr>
          </a:lstStyle>
          <a:p>
            <a:r>
              <a:rPr lang="de-DE"/>
              <a:t>Bild auf Platzhalter ziehen oder durch Klicken auf Symbol hinzufügen</a:t>
            </a:r>
            <a:endParaRPr lang="en-GB"/>
          </a:p>
        </p:txBody>
      </p:sp>
      <p:sp>
        <p:nvSpPr>
          <p:cNvPr id="31" name="Picture Placeholder 9"/>
          <p:cNvSpPr>
            <a:spLocks noGrp="1"/>
          </p:cNvSpPr>
          <p:nvPr>
            <p:ph type="pic" sz="quarter" idx="19"/>
          </p:nvPr>
        </p:nvSpPr>
        <p:spPr>
          <a:xfrm>
            <a:off x="4522593" y="4392814"/>
            <a:ext cx="3146810" cy="1800000"/>
          </a:xfrm>
          <a:solidFill>
            <a:schemeClr val="bg1"/>
          </a:solidFill>
        </p:spPr>
        <p:txBody>
          <a:bodyPr anchor="ctr"/>
          <a:lstStyle>
            <a:lvl1pPr marL="0" indent="0" algn="ctr">
              <a:buNone/>
              <a:defRPr/>
            </a:lvl1pPr>
          </a:lstStyle>
          <a:p>
            <a:r>
              <a:rPr lang="de-DE"/>
              <a:t>Bild auf Platzhalter ziehen oder durch Klicken auf Symbol hinzufügen</a:t>
            </a:r>
            <a:endParaRPr lang="en-GB"/>
          </a:p>
        </p:txBody>
      </p:sp>
      <p:sp>
        <p:nvSpPr>
          <p:cNvPr id="32" name="Picture Placeholder 9"/>
          <p:cNvSpPr>
            <a:spLocks noGrp="1"/>
          </p:cNvSpPr>
          <p:nvPr>
            <p:ph type="pic" sz="quarter" idx="20"/>
          </p:nvPr>
        </p:nvSpPr>
        <p:spPr>
          <a:xfrm>
            <a:off x="8341537" y="4392814"/>
            <a:ext cx="3083055" cy="1800000"/>
          </a:xfrm>
          <a:solidFill>
            <a:schemeClr val="bg1"/>
          </a:solidFill>
        </p:spPr>
        <p:txBody>
          <a:bodyPr anchor="ctr"/>
          <a:lstStyle>
            <a:lvl1pPr marL="0" indent="0" algn="ctr">
              <a:buNone/>
              <a:defRPr/>
            </a:lvl1pPr>
          </a:lstStyle>
          <a:p>
            <a:r>
              <a:rPr lang="de-DE"/>
              <a:t>Bild auf Platzhalter ziehen oder durch Klicken auf Symbol hinzufügen</a:t>
            </a:r>
            <a:endParaRPr lang="en-GB"/>
          </a:p>
        </p:txBody>
      </p:sp>
      <p:sp>
        <p:nvSpPr>
          <p:cNvPr id="2" name="Title 1"/>
          <p:cNvSpPr>
            <a:spLocks noGrp="1"/>
          </p:cNvSpPr>
          <p:nvPr>
            <p:ph type="title"/>
          </p:nvPr>
        </p:nvSpPr>
        <p:spPr>
          <a:xfrm>
            <a:off x="515937" y="908720"/>
            <a:ext cx="11160125" cy="677491"/>
          </a:xfrm>
        </p:spPr>
        <p:txBody>
          <a:bodyPr/>
          <a:lstStyle>
            <a:lvl1pPr>
              <a:defRPr sz="2400"/>
            </a:lvl1pPr>
          </a:lstStyle>
          <a:p>
            <a:r>
              <a:rPr lang="de-DE"/>
              <a:t>Mastertitelformat bearbeiten</a:t>
            </a:r>
            <a:endParaRPr lang="en-GB"/>
          </a:p>
        </p:txBody>
      </p:sp>
      <p:sp>
        <p:nvSpPr>
          <p:cNvPr id="5" name="Textplatzhalter 4"/>
          <p:cNvSpPr>
            <a:spLocks noGrp="1"/>
          </p:cNvSpPr>
          <p:nvPr>
            <p:ph type="body" sz="quarter" idx="15" hasCustomPrompt="1"/>
          </p:nvPr>
        </p:nvSpPr>
        <p:spPr>
          <a:xfrm>
            <a:off x="515938" y="1880133"/>
            <a:ext cx="3563936" cy="360733"/>
          </a:xfrm>
        </p:spPr>
        <p:txBody>
          <a:bodyPr/>
          <a:lstStyle>
            <a:lvl1pPr marL="0" indent="0">
              <a:buNone/>
              <a:defRPr b="1">
                <a:solidFill>
                  <a:schemeClr val="accent1"/>
                </a:solidFill>
              </a:defRPr>
            </a:lvl1pPr>
          </a:lstStyle>
          <a:p>
            <a:pPr lvl="0"/>
            <a:r>
              <a:rPr lang="de-DE"/>
              <a:t>Headline</a:t>
            </a:r>
          </a:p>
        </p:txBody>
      </p:sp>
      <p:sp>
        <p:nvSpPr>
          <p:cNvPr id="28" name="Textplatzhalter 4"/>
          <p:cNvSpPr>
            <a:spLocks noGrp="1"/>
          </p:cNvSpPr>
          <p:nvPr>
            <p:ph type="body" sz="quarter" idx="16" hasCustomPrompt="1"/>
          </p:nvPr>
        </p:nvSpPr>
        <p:spPr>
          <a:xfrm>
            <a:off x="4295776" y="1880133"/>
            <a:ext cx="3600450" cy="360733"/>
          </a:xfrm>
        </p:spPr>
        <p:txBody>
          <a:bodyPr/>
          <a:lstStyle>
            <a:lvl1pPr marL="0" indent="0">
              <a:buNone/>
              <a:defRPr b="1">
                <a:solidFill>
                  <a:schemeClr val="accent1"/>
                </a:solidFill>
              </a:defRPr>
            </a:lvl1pPr>
          </a:lstStyle>
          <a:p>
            <a:pPr lvl="0"/>
            <a:r>
              <a:rPr lang="de-DE"/>
              <a:t>Headline</a:t>
            </a:r>
          </a:p>
        </p:txBody>
      </p:sp>
      <p:sp>
        <p:nvSpPr>
          <p:cNvPr id="29" name="Textplatzhalter 4"/>
          <p:cNvSpPr>
            <a:spLocks noGrp="1"/>
          </p:cNvSpPr>
          <p:nvPr>
            <p:ph type="body" sz="quarter" idx="17" hasCustomPrompt="1"/>
          </p:nvPr>
        </p:nvSpPr>
        <p:spPr>
          <a:xfrm>
            <a:off x="8112125" y="1880133"/>
            <a:ext cx="3563937" cy="360733"/>
          </a:xfrm>
        </p:spPr>
        <p:txBody>
          <a:bodyPr/>
          <a:lstStyle>
            <a:lvl1pPr marL="0" indent="0">
              <a:buNone/>
              <a:defRPr b="1">
                <a:solidFill>
                  <a:schemeClr val="accent1"/>
                </a:solidFill>
              </a:defRPr>
            </a:lvl1pPr>
          </a:lstStyle>
          <a:p>
            <a:pPr lvl="0"/>
            <a:r>
              <a:rPr lang="de-DE"/>
              <a:t>Headline</a:t>
            </a:r>
          </a:p>
        </p:txBody>
      </p:sp>
    </p:spTree>
    <p:extLst>
      <p:ext uri="{BB962C8B-B14F-4D97-AF65-F5344CB8AC3E}">
        <p14:creationId xmlns:p14="http://schemas.microsoft.com/office/powerpoint/2010/main" val="2020952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694144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Rectangle 5"/>
          <p:cNvSpPr/>
          <p:nvPr userDrawn="1"/>
        </p:nvSpPr>
        <p:spPr bwMode="gray">
          <a:xfrm>
            <a:off x="0" y="1586211"/>
            <a:ext cx="12192000"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3034040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right)">
    <p:spTree>
      <p:nvGrpSpPr>
        <p:cNvPr id="1" name=""/>
        <p:cNvGrpSpPr/>
        <p:nvPr/>
      </p:nvGrpSpPr>
      <p:grpSpPr>
        <a:xfrm>
          <a:off x="0" y="0"/>
          <a:ext cx="0" cy="0"/>
          <a:chOff x="0" y="0"/>
          <a:chExt cx="0" cy="0"/>
        </a:xfrm>
      </p:grpSpPr>
      <p:sp>
        <p:nvSpPr>
          <p:cNvPr id="6" name="Rechteck 5"/>
          <p:cNvSpPr/>
          <p:nvPr userDrawn="1"/>
        </p:nvSpPr>
        <p:spPr bwMode="gray">
          <a:xfrm>
            <a:off x="407368" y="365125"/>
            <a:ext cx="9001000" cy="363328"/>
          </a:xfrm>
          <a:prstGeom prst="rect">
            <a:avLst/>
          </a:prstGeom>
          <a:solidFill>
            <a:schemeClr val="bg1"/>
          </a:solidFill>
          <a:ln>
            <a:noFill/>
          </a:ln>
        </p:spPr>
        <p:txBody>
          <a:bodyPr wrap="square" rtlCol="0" anchor="ctr">
            <a:noAutofit/>
          </a:bodyPr>
          <a:lstStyle/>
          <a:p>
            <a:pPr algn="ctr"/>
            <a:endParaRPr lang="de-DE" sz="1600" err="1"/>
          </a:p>
        </p:txBody>
      </p:sp>
      <p:sp>
        <p:nvSpPr>
          <p:cNvPr id="11" name="Rectangle 10"/>
          <p:cNvSpPr/>
          <p:nvPr userDrawn="1"/>
        </p:nvSpPr>
        <p:spPr bwMode="gray">
          <a:xfrm>
            <a:off x="0" y="1657350"/>
            <a:ext cx="6204012" cy="1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0"/>
            <a:ext cx="60239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204012" y="908720"/>
            <a:ext cx="5472050" cy="677491"/>
          </a:xfrm>
        </p:spPr>
        <p:txBody>
          <a:bodyPr/>
          <a:lstStyle/>
          <a:p>
            <a:r>
              <a:rPr lang="de-DE"/>
              <a:t>Mastertitelformat bearbeiten</a:t>
            </a:r>
            <a:endParaRPr lang="en-GB"/>
          </a:p>
        </p:txBody>
      </p:sp>
      <p:sp>
        <p:nvSpPr>
          <p:cNvPr id="3" name="Content Placeholder 2"/>
          <p:cNvSpPr>
            <a:spLocks noGrp="1"/>
          </p:cNvSpPr>
          <p:nvPr>
            <p:ph idx="1"/>
          </p:nvPr>
        </p:nvSpPr>
        <p:spPr>
          <a:xfrm>
            <a:off x="6204012" y="1875600"/>
            <a:ext cx="5472050" cy="4506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25214695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right) 2">
    <p:spTree>
      <p:nvGrpSpPr>
        <p:cNvPr id="1" name=""/>
        <p:cNvGrpSpPr/>
        <p:nvPr/>
      </p:nvGrpSpPr>
      <p:grpSpPr>
        <a:xfrm>
          <a:off x="0" y="0"/>
          <a:ext cx="0" cy="0"/>
          <a:chOff x="0" y="0"/>
          <a:chExt cx="0" cy="0"/>
        </a:xfrm>
      </p:grpSpPr>
      <p:sp>
        <p:nvSpPr>
          <p:cNvPr id="8" name="Rechteck 7"/>
          <p:cNvSpPr/>
          <p:nvPr userDrawn="1"/>
        </p:nvSpPr>
        <p:spPr bwMode="gray">
          <a:xfrm>
            <a:off x="407368" y="365125"/>
            <a:ext cx="9001000" cy="363328"/>
          </a:xfrm>
          <a:prstGeom prst="rect">
            <a:avLst/>
          </a:prstGeom>
          <a:solidFill>
            <a:schemeClr val="bg1"/>
          </a:solidFill>
          <a:ln>
            <a:noFill/>
          </a:ln>
        </p:spPr>
        <p:txBody>
          <a:bodyPr wrap="square" rtlCol="0" anchor="ctr">
            <a:noAutofit/>
          </a:bodyPr>
          <a:lstStyle/>
          <a:p>
            <a:pPr algn="ctr"/>
            <a:endParaRPr lang="de-DE" sz="1600" err="1"/>
          </a:p>
        </p:txBody>
      </p:sp>
      <p:sp>
        <p:nvSpPr>
          <p:cNvPr id="11" name="Rectangle 10"/>
          <p:cNvSpPr/>
          <p:nvPr userDrawn="1"/>
        </p:nvSpPr>
        <p:spPr bwMode="gray">
          <a:xfrm>
            <a:off x="0" y="1666876"/>
            <a:ext cx="3225500" cy="1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0"/>
            <a:ext cx="3009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25500" y="908720"/>
            <a:ext cx="8450562" cy="677491"/>
          </a:xfrm>
        </p:spPr>
        <p:txBody>
          <a:bodyPr/>
          <a:lstStyle/>
          <a:p>
            <a:r>
              <a:rPr lang="de-DE"/>
              <a:t>Mastertitelformat bearbeiten</a:t>
            </a:r>
            <a:endParaRPr lang="en-GB"/>
          </a:p>
        </p:txBody>
      </p:sp>
      <p:sp>
        <p:nvSpPr>
          <p:cNvPr id="3" name="Content Placeholder 2"/>
          <p:cNvSpPr>
            <a:spLocks noGrp="1"/>
          </p:cNvSpPr>
          <p:nvPr>
            <p:ph idx="1"/>
          </p:nvPr>
        </p:nvSpPr>
        <p:spPr>
          <a:xfrm>
            <a:off x="3225500" y="1875600"/>
            <a:ext cx="8450562" cy="4506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9836363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Picture Placeholder 9"/>
          <p:cNvSpPr>
            <a:spLocks noGrp="1"/>
          </p:cNvSpPr>
          <p:nvPr>
            <p:ph type="pic" sz="quarter" idx="13"/>
          </p:nvPr>
        </p:nvSpPr>
        <p:spPr>
          <a:xfrm>
            <a:off x="0" y="0"/>
            <a:ext cx="12192000" cy="6858000"/>
          </a:xfrm>
          <a:solidFill>
            <a:schemeClr val="bg2"/>
          </a:solidFill>
        </p:spPr>
        <p:txBody>
          <a:bodyPr anchor="ctr"/>
          <a:lstStyle>
            <a:lvl1pPr marL="0" indent="0" algn="ctr">
              <a:buNone/>
              <a:defRPr/>
            </a:lvl1pPr>
          </a:lstStyle>
          <a:p>
            <a:r>
              <a:rPr lang="de-DE"/>
              <a:t>Bild auf Platzhalter ziehen oder durch Klicken auf Symbol hinzufügen</a:t>
            </a:r>
            <a:endParaRPr lang="en-GB"/>
          </a:p>
        </p:txBody>
      </p:sp>
    </p:spTree>
    <p:extLst>
      <p:ext uri="{BB962C8B-B14F-4D97-AF65-F5344CB8AC3E}">
        <p14:creationId xmlns:p14="http://schemas.microsoft.com/office/powerpoint/2010/main" val="3174338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white)">
    <p:spTree>
      <p:nvGrpSpPr>
        <p:cNvPr id="1" name=""/>
        <p:cNvGrpSpPr/>
        <p:nvPr/>
      </p:nvGrpSpPr>
      <p:grpSpPr>
        <a:xfrm>
          <a:off x="0" y="0"/>
          <a:ext cx="0" cy="0"/>
          <a:chOff x="0" y="0"/>
          <a:chExt cx="0" cy="0"/>
        </a:xfrm>
      </p:grpSpPr>
      <p:sp>
        <p:nvSpPr>
          <p:cNvPr id="4" name="Rectangle 3"/>
          <p:cNvSpPr/>
          <p:nvPr userDrawn="1"/>
        </p:nvSpPr>
        <p:spPr>
          <a:xfrm>
            <a:off x="0" y="0"/>
            <a:ext cx="12192000" cy="1736725"/>
          </a:xfrm>
          <a:prstGeom prst="rect">
            <a:avLst/>
          </a:prstGeom>
          <a:solidFill>
            <a:schemeClr val="accent1"/>
          </a:solidFill>
          <a:ln>
            <a:noFill/>
          </a:ln>
        </p:spPr>
        <p:txBody>
          <a:bodyPr wrap="square" rtlCol="0" anchor="ctr">
            <a:noAutofit/>
          </a:bodyPr>
          <a:lstStyle/>
          <a:p>
            <a:pPr algn="ctr"/>
            <a:endParaRPr lang="en-US" sz="1600" err="1"/>
          </a:p>
        </p:txBody>
      </p:sp>
      <p:sp>
        <p:nvSpPr>
          <p:cNvPr id="2" name="Title 1"/>
          <p:cNvSpPr>
            <a:spLocks noGrp="1"/>
          </p:cNvSpPr>
          <p:nvPr>
            <p:ph type="ctrTitle"/>
          </p:nvPr>
        </p:nvSpPr>
        <p:spPr>
          <a:xfrm>
            <a:off x="515938" y="1873833"/>
            <a:ext cx="11175732" cy="4507917"/>
          </a:xfrm>
        </p:spPr>
        <p:txBody>
          <a:bodyPr anchor="t"/>
          <a:lstStyle>
            <a:lvl1pPr algn="l">
              <a:lnSpc>
                <a:spcPct val="90000"/>
              </a:lnSpc>
              <a:defRPr sz="5000" cap="all" baseline="0">
                <a:solidFill>
                  <a:schemeClr val="accent1"/>
                </a:solidFill>
              </a:defRPr>
            </a:lvl1pPr>
          </a:lstStyle>
          <a:p>
            <a:r>
              <a:rPr lang="de-DE"/>
              <a:t>Mastertitelformat bearbeiten</a:t>
            </a:r>
            <a:endParaRPr lang="en-GB"/>
          </a:p>
        </p:txBody>
      </p:sp>
      <p:sp>
        <p:nvSpPr>
          <p:cNvPr id="3" name="Subtitle 2"/>
          <p:cNvSpPr>
            <a:spLocks noGrp="1"/>
          </p:cNvSpPr>
          <p:nvPr>
            <p:ph type="subTitle" idx="1"/>
          </p:nvPr>
        </p:nvSpPr>
        <p:spPr>
          <a:xfrm>
            <a:off x="515937" y="908720"/>
            <a:ext cx="11160125"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pic>
        <p:nvPicPr>
          <p:cNvPr id="10"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pic>
        <p:nvPicPr>
          <p:cNvPr id="6" name="Grafik 5" descr="Ein Bild, das orange enthält.&#10;&#10;Automatisch generierte Beschreibung">
            <a:extLst>
              <a:ext uri="{FF2B5EF4-FFF2-40B4-BE49-F238E27FC236}">
                <a16:creationId xmlns:a16="http://schemas.microsoft.com/office/drawing/2014/main" id="{DA7B9A58-8E30-484F-9BC4-3BF72620811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9429"/>
          <a:stretch/>
        </p:blipFill>
        <p:spPr>
          <a:xfrm>
            <a:off x="-1" y="1736725"/>
            <a:ext cx="12192000" cy="5473373"/>
          </a:xfrm>
          <a:prstGeom prst="rect">
            <a:avLst/>
          </a:prstGeom>
        </p:spPr>
      </p:pic>
    </p:spTree>
    <p:extLst>
      <p:ext uri="{BB962C8B-B14F-4D97-AF65-F5344CB8AC3E}">
        <p14:creationId xmlns:p14="http://schemas.microsoft.com/office/powerpoint/2010/main" val="3771683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ic)">
    <p:spTree>
      <p:nvGrpSpPr>
        <p:cNvPr id="1" name=""/>
        <p:cNvGrpSpPr/>
        <p:nvPr/>
      </p:nvGrpSpPr>
      <p:grpSpPr>
        <a:xfrm>
          <a:off x="0" y="0"/>
          <a:ext cx="0" cy="0"/>
          <a:chOff x="0" y="0"/>
          <a:chExt cx="0" cy="0"/>
        </a:xfrm>
      </p:grpSpPr>
      <p:sp>
        <p:nvSpPr>
          <p:cNvPr id="4" name="Rectangle 3"/>
          <p:cNvSpPr/>
          <p:nvPr userDrawn="1"/>
        </p:nvSpPr>
        <p:spPr>
          <a:xfrm>
            <a:off x="-51030" y="-19051"/>
            <a:ext cx="12301030" cy="1755776"/>
          </a:xfrm>
          <a:prstGeom prst="rect">
            <a:avLst/>
          </a:prstGeom>
          <a:solidFill>
            <a:schemeClr val="accent1"/>
          </a:solidFill>
          <a:ln>
            <a:noFill/>
          </a:ln>
        </p:spPr>
        <p:txBody>
          <a:bodyPr wrap="square" rtlCol="0" anchor="ctr">
            <a:noAutofit/>
          </a:bodyPr>
          <a:lstStyle/>
          <a:p>
            <a:pPr algn="ctr"/>
            <a:endParaRPr lang="en-US" sz="1600" err="1"/>
          </a:p>
        </p:txBody>
      </p:sp>
      <p:sp>
        <p:nvSpPr>
          <p:cNvPr id="2" name="Title 1"/>
          <p:cNvSpPr>
            <a:spLocks noGrp="1"/>
          </p:cNvSpPr>
          <p:nvPr>
            <p:ph type="ctrTitle"/>
          </p:nvPr>
        </p:nvSpPr>
        <p:spPr>
          <a:xfrm>
            <a:off x="515938" y="1873833"/>
            <a:ext cx="11175732" cy="2095227"/>
          </a:xfrm>
        </p:spPr>
        <p:txBody>
          <a:bodyPr anchor="t"/>
          <a:lstStyle>
            <a:lvl1pPr algn="l">
              <a:lnSpc>
                <a:spcPct val="90000"/>
              </a:lnSpc>
              <a:defRPr sz="50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7" y="908720"/>
            <a:ext cx="11160125"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pic>
        <p:nvPicPr>
          <p:cNvPr id="10"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pic>
        <p:nvPicPr>
          <p:cNvPr id="6" name="Grafik 5" descr="Ein Bild, das orange enthält.&#10;&#10;Automatisch generierte Beschreibung">
            <a:extLst>
              <a:ext uri="{FF2B5EF4-FFF2-40B4-BE49-F238E27FC236}">
                <a16:creationId xmlns:a16="http://schemas.microsoft.com/office/drawing/2014/main" id="{D813861E-1334-4C9C-899F-55A7DB72CD1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9429"/>
          <a:stretch/>
        </p:blipFill>
        <p:spPr>
          <a:xfrm>
            <a:off x="-1" y="1736725"/>
            <a:ext cx="12192000" cy="5473373"/>
          </a:xfrm>
          <a:prstGeom prst="rect">
            <a:avLst/>
          </a:prstGeom>
        </p:spPr>
      </p:pic>
    </p:spTree>
    <p:extLst>
      <p:ext uri="{BB962C8B-B14F-4D97-AF65-F5344CB8AC3E}">
        <p14:creationId xmlns:p14="http://schemas.microsoft.com/office/powerpoint/2010/main" val="3133589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de-DE"/>
              <a:t>Mastertitelformat bearbeiten</a:t>
            </a:r>
            <a:endParaRPr lang="en-GB"/>
          </a:p>
        </p:txBody>
      </p:sp>
      <p:cxnSp>
        <p:nvCxnSpPr>
          <p:cNvPr id="8" name="Straight Connector 7"/>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spTree>
    <p:extLst>
      <p:ext uri="{BB962C8B-B14F-4D97-AF65-F5344CB8AC3E}">
        <p14:creationId xmlns:p14="http://schemas.microsoft.com/office/powerpoint/2010/main" val="49340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illars">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938" y="2240866"/>
            <a:ext cx="3563938" cy="4140884"/>
          </a:xfrm>
          <a:solidFill>
            <a:schemeClr val="bg2"/>
          </a:solidFill>
        </p:spPr>
        <p:txBody>
          <a:bodyPr lIns="90000" tIns="82800" rIns="90000" bIns="46800"/>
          <a:lstStyle>
            <a:lvl1pPr marL="182563" indent="-182563">
              <a:defRPr sz="1800"/>
            </a:lvl1pPr>
            <a:lvl2pPr marL="361950" indent="-180975">
              <a:defRPr sz="1800"/>
            </a:lvl2pPr>
            <a:lvl3pPr marL="542925" indent="-180975">
              <a:defRPr sz="1800"/>
            </a:lvl3pPr>
            <a:lvl4pPr marL="714375" indent="-171450">
              <a:defRPr sz="1800"/>
            </a:lvl4pPr>
            <a:lvl5pPr marL="895350" indent="-180975">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Content Placeholder 2"/>
          <p:cNvSpPr>
            <a:spLocks noGrp="1"/>
          </p:cNvSpPr>
          <p:nvPr>
            <p:ph idx="13"/>
          </p:nvPr>
        </p:nvSpPr>
        <p:spPr>
          <a:xfrm>
            <a:off x="4295775" y="2240866"/>
            <a:ext cx="3600449" cy="4140884"/>
          </a:xfrm>
          <a:solidFill>
            <a:schemeClr val="bg2"/>
          </a:solidFill>
        </p:spPr>
        <p:txBody>
          <a:bodyPr lIns="90000" tIns="82800" rIns="90000" bIns="46800"/>
          <a:lstStyle>
            <a:lvl1pPr marL="180975" indent="-180975">
              <a:defRPr sz="1800"/>
            </a:lvl1pPr>
            <a:lvl2pPr marL="361950" indent="-180975">
              <a:defRPr sz="1800"/>
            </a:lvl2pPr>
            <a:lvl3pPr marL="542925" indent="-180975">
              <a:defRPr sz="1800"/>
            </a:lvl3pPr>
            <a:lvl4pPr marL="714375" indent="-171450">
              <a:defRPr sz="1800"/>
            </a:lvl4pPr>
            <a:lvl5pPr marL="895350" indent="-180975">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8" name="Content Placeholder 2"/>
          <p:cNvSpPr>
            <a:spLocks noGrp="1"/>
          </p:cNvSpPr>
          <p:nvPr>
            <p:ph idx="14"/>
          </p:nvPr>
        </p:nvSpPr>
        <p:spPr>
          <a:xfrm>
            <a:off x="8112125" y="2240866"/>
            <a:ext cx="3563937" cy="4140884"/>
          </a:xfrm>
          <a:solidFill>
            <a:schemeClr val="bg2"/>
          </a:solidFill>
        </p:spPr>
        <p:txBody>
          <a:bodyPr lIns="90000" tIns="82800" rIns="90000" bIns="46800"/>
          <a:lstStyle>
            <a:lvl1pPr marL="180975" indent="-180975">
              <a:defRPr sz="1800"/>
            </a:lvl1pPr>
            <a:lvl2pPr marL="361950" indent="-180975">
              <a:defRPr sz="1800"/>
            </a:lvl2pPr>
            <a:lvl3pPr marL="542925" indent="-180975">
              <a:defRPr sz="1800"/>
            </a:lvl3pPr>
            <a:lvl4pPr marL="714375" indent="-171450">
              <a:defRPr sz="1800"/>
            </a:lvl4pPr>
            <a:lvl5pPr marL="895350" indent="-180975">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30" name="Picture Placeholder 9"/>
          <p:cNvSpPr>
            <a:spLocks noGrp="1"/>
          </p:cNvSpPr>
          <p:nvPr>
            <p:ph type="pic" sz="quarter" idx="18"/>
          </p:nvPr>
        </p:nvSpPr>
        <p:spPr>
          <a:xfrm>
            <a:off x="709255" y="4392814"/>
            <a:ext cx="3154498" cy="1800000"/>
          </a:xfrm>
          <a:solidFill>
            <a:schemeClr val="bg1"/>
          </a:solidFill>
        </p:spPr>
        <p:txBody>
          <a:bodyPr anchor="ctr"/>
          <a:lstStyle>
            <a:lvl1pPr marL="0" indent="0" algn="ctr">
              <a:buNone/>
              <a:defRPr/>
            </a:lvl1pPr>
          </a:lstStyle>
          <a:p>
            <a:r>
              <a:rPr lang="de-DE"/>
              <a:t>Bild auf Platzhalter ziehen oder durch Klicken auf Symbol hinzufügen</a:t>
            </a:r>
            <a:endParaRPr lang="en-GB"/>
          </a:p>
        </p:txBody>
      </p:sp>
      <p:sp>
        <p:nvSpPr>
          <p:cNvPr id="31" name="Picture Placeholder 9"/>
          <p:cNvSpPr>
            <a:spLocks noGrp="1"/>
          </p:cNvSpPr>
          <p:nvPr>
            <p:ph type="pic" sz="quarter" idx="19"/>
          </p:nvPr>
        </p:nvSpPr>
        <p:spPr>
          <a:xfrm>
            <a:off x="4522593" y="4392814"/>
            <a:ext cx="3146810" cy="1800000"/>
          </a:xfrm>
          <a:solidFill>
            <a:schemeClr val="bg1"/>
          </a:solidFill>
        </p:spPr>
        <p:txBody>
          <a:bodyPr anchor="ctr"/>
          <a:lstStyle>
            <a:lvl1pPr marL="0" indent="0" algn="ctr">
              <a:buNone/>
              <a:defRPr/>
            </a:lvl1pPr>
          </a:lstStyle>
          <a:p>
            <a:r>
              <a:rPr lang="de-DE"/>
              <a:t>Bild auf Platzhalter ziehen oder durch Klicken auf Symbol hinzufügen</a:t>
            </a:r>
            <a:endParaRPr lang="en-GB"/>
          </a:p>
        </p:txBody>
      </p:sp>
      <p:sp>
        <p:nvSpPr>
          <p:cNvPr id="32" name="Picture Placeholder 9"/>
          <p:cNvSpPr>
            <a:spLocks noGrp="1"/>
          </p:cNvSpPr>
          <p:nvPr>
            <p:ph type="pic" sz="quarter" idx="20"/>
          </p:nvPr>
        </p:nvSpPr>
        <p:spPr>
          <a:xfrm>
            <a:off x="8341537" y="4392814"/>
            <a:ext cx="3083055" cy="1800000"/>
          </a:xfrm>
          <a:solidFill>
            <a:schemeClr val="bg1"/>
          </a:solidFill>
        </p:spPr>
        <p:txBody>
          <a:bodyPr anchor="ctr"/>
          <a:lstStyle>
            <a:lvl1pPr marL="0" indent="0" algn="ctr">
              <a:buNone/>
              <a:defRPr/>
            </a:lvl1pPr>
          </a:lstStyle>
          <a:p>
            <a:r>
              <a:rPr lang="de-DE"/>
              <a:t>Bild auf Platzhalter ziehen oder durch Klicken auf Symbol hinzufügen</a:t>
            </a:r>
            <a:endParaRPr lang="en-GB"/>
          </a:p>
        </p:txBody>
      </p:sp>
      <p:sp>
        <p:nvSpPr>
          <p:cNvPr id="2" name="Title 1"/>
          <p:cNvSpPr>
            <a:spLocks noGrp="1"/>
          </p:cNvSpPr>
          <p:nvPr>
            <p:ph type="title"/>
          </p:nvPr>
        </p:nvSpPr>
        <p:spPr>
          <a:xfrm>
            <a:off x="515937" y="908720"/>
            <a:ext cx="11160125" cy="677491"/>
          </a:xfrm>
        </p:spPr>
        <p:txBody>
          <a:bodyPr/>
          <a:lstStyle>
            <a:lvl1pPr>
              <a:defRPr sz="2400"/>
            </a:lvl1pPr>
          </a:lstStyle>
          <a:p>
            <a:r>
              <a:rPr lang="de-DE"/>
              <a:t>Mastertitelformat bearbeiten</a:t>
            </a:r>
            <a:endParaRPr lang="en-GB"/>
          </a:p>
        </p:txBody>
      </p:sp>
      <p:sp>
        <p:nvSpPr>
          <p:cNvPr id="5" name="Textplatzhalter 4"/>
          <p:cNvSpPr>
            <a:spLocks noGrp="1"/>
          </p:cNvSpPr>
          <p:nvPr>
            <p:ph type="body" sz="quarter" idx="15" hasCustomPrompt="1"/>
          </p:nvPr>
        </p:nvSpPr>
        <p:spPr>
          <a:xfrm>
            <a:off x="515938" y="1880133"/>
            <a:ext cx="3563936" cy="360733"/>
          </a:xfrm>
        </p:spPr>
        <p:txBody>
          <a:bodyPr/>
          <a:lstStyle>
            <a:lvl1pPr marL="0" indent="0">
              <a:buNone/>
              <a:defRPr b="1">
                <a:solidFill>
                  <a:schemeClr val="accent1"/>
                </a:solidFill>
              </a:defRPr>
            </a:lvl1pPr>
          </a:lstStyle>
          <a:p>
            <a:pPr lvl="0"/>
            <a:r>
              <a:rPr lang="de-DE"/>
              <a:t>Headline</a:t>
            </a:r>
          </a:p>
        </p:txBody>
      </p:sp>
      <p:sp>
        <p:nvSpPr>
          <p:cNvPr id="28" name="Textplatzhalter 4"/>
          <p:cNvSpPr>
            <a:spLocks noGrp="1"/>
          </p:cNvSpPr>
          <p:nvPr>
            <p:ph type="body" sz="quarter" idx="16" hasCustomPrompt="1"/>
          </p:nvPr>
        </p:nvSpPr>
        <p:spPr>
          <a:xfrm>
            <a:off x="4295776" y="1880133"/>
            <a:ext cx="3600450" cy="360733"/>
          </a:xfrm>
        </p:spPr>
        <p:txBody>
          <a:bodyPr/>
          <a:lstStyle>
            <a:lvl1pPr marL="0" indent="0">
              <a:buNone/>
              <a:defRPr b="1">
                <a:solidFill>
                  <a:schemeClr val="accent1"/>
                </a:solidFill>
              </a:defRPr>
            </a:lvl1pPr>
          </a:lstStyle>
          <a:p>
            <a:pPr lvl="0"/>
            <a:r>
              <a:rPr lang="de-DE"/>
              <a:t>Headline</a:t>
            </a:r>
          </a:p>
        </p:txBody>
      </p:sp>
      <p:sp>
        <p:nvSpPr>
          <p:cNvPr id="29" name="Textplatzhalter 4"/>
          <p:cNvSpPr>
            <a:spLocks noGrp="1"/>
          </p:cNvSpPr>
          <p:nvPr>
            <p:ph type="body" sz="quarter" idx="17" hasCustomPrompt="1"/>
          </p:nvPr>
        </p:nvSpPr>
        <p:spPr>
          <a:xfrm>
            <a:off x="8112125" y="1880133"/>
            <a:ext cx="3563937" cy="360733"/>
          </a:xfrm>
        </p:spPr>
        <p:txBody>
          <a:bodyPr/>
          <a:lstStyle>
            <a:lvl1pPr marL="0" indent="0">
              <a:buNone/>
              <a:defRPr b="1">
                <a:solidFill>
                  <a:schemeClr val="accent1"/>
                </a:solidFill>
              </a:defRPr>
            </a:lvl1pPr>
          </a:lstStyle>
          <a:p>
            <a:pPr lvl="0"/>
            <a:r>
              <a:rPr lang="de-DE"/>
              <a:t>Headline</a:t>
            </a:r>
          </a:p>
        </p:txBody>
      </p:sp>
    </p:spTree>
    <p:extLst>
      <p:ext uri="{BB962C8B-B14F-4D97-AF65-F5344CB8AC3E}">
        <p14:creationId xmlns:p14="http://schemas.microsoft.com/office/powerpoint/2010/main" val="85553512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End">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936" y="1766461"/>
            <a:ext cx="11160126" cy="1986575"/>
          </a:xfrm>
        </p:spPr>
        <p:txBody>
          <a:bodyPr anchor="t"/>
          <a:lstStyle>
            <a:lvl1pPr algn="l">
              <a:lnSpc>
                <a:spcPct val="95000"/>
              </a:lnSpc>
              <a:defRPr sz="66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7" y="3911202"/>
            <a:ext cx="11160125" cy="2470547"/>
          </a:xfrm>
        </p:spPr>
        <p:txBody>
          <a:bodyPr anchor="t"/>
          <a:lstStyle>
            <a:lvl1pPr marL="0" indent="0" algn="l">
              <a:lnSpc>
                <a:spcPct val="100000"/>
              </a:lnSpc>
              <a:buNone/>
              <a:defRPr sz="1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cxnSp>
        <p:nvCxnSpPr>
          <p:cNvPr id="8" name="Straight Connector 7"/>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571" y="365125"/>
            <a:ext cx="1764000" cy="434770"/>
          </a:xfrm>
          <a:prstGeom prst="rect">
            <a:avLst/>
          </a:prstGeom>
        </p:spPr>
      </p:pic>
    </p:spTree>
    <p:extLst>
      <p:ext uri="{BB962C8B-B14F-4D97-AF65-F5344CB8AC3E}">
        <p14:creationId xmlns:p14="http://schemas.microsoft.com/office/powerpoint/2010/main" val="18288138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rand_OS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515937" y="1875304"/>
            <a:ext cx="11160125" cy="36779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0" name="Bild 4"/>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0201396" y="5810026"/>
            <a:ext cx="1698678" cy="799200"/>
          </a:xfrm>
          <a:prstGeom prst="rect">
            <a:avLst/>
          </a:prstGeom>
        </p:spPr>
      </p:pic>
    </p:spTree>
    <p:extLst>
      <p:ext uri="{BB962C8B-B14F-4D97-AF65-F5344CB8AC3E}">
        <p14:creationId xmlns:p14="http://schemas.microsoft.com/office/powerpoint/2010/main" val="16092863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Brand_LEDVANCE OS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515937" y="1875304"/>
            <a:ext cx="11160125" cy="36779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4" name="Bild 3"/>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0035742" y="5804874"/>
            <a:ext cx="1868843" cy="842400"/>
          </a:xfrm>
          <a:prstGeom prst="rect">
            <a:avLst/>
          </a:prstGeom>
        </p:spPr>
      </p:pic>
    </p:spTree>
    <p:extLst>
      <p:ext uri="{BB962C8B-B14F-4D97-AF65-F5344CB8AC3E}">
        <p14:creationId xmlns:p14="http://schemas.microsoft.com/office/powerpoint/2010/main" val="2822577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rand_LEDVANCE OSR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515937" y="1875304"/>
            <a:ext cx="11160125" cy="36779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4" name="Bild 3"/>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427720" y="5804874"/>
            <a:ext cx="1868843" cy="842400"/>
          </a:xfrm>
          <a:prstGeom prst="rect">
            <a:avLst/>
          </a:prstGeom>
        </p:spPr>
      </p:pic>
      <p:pic>
        <p:nvPicPr>
          <p:cNvPr id="8" name="Bild 4"/>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0201396" y="5810026"/>
            <a:ext cx="1698678" cy="799200"/>
          </a:xfrm>
          <a:prstGeom prst="rect">
            <a:avLst/>
          </a:prstGeom>
        </p:spPr>
      </p:pic>
    </p:spTree>
    <p:extLst>
      <p:ext uri="{BB962C8B-B14F-4D97-AF65-F5344CB8AC3E}">
        <p14:creationId xmlns:p14="http://schemas.microsoft.com/office/powerpoint/2010/main" val="36851142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Brand_SYLVAN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a:xfrm>
            <a:off x="515937" y="1875304"/>
            <a:ext cx="11160125" cy="367793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3" name="Bild 3"/>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746979" y="5776560"/>
            <a:ext cx="2181941" cy="855943"/>
          </a:xfrm>
          <a:prstGeom prst="rect">
            <a:avLst/>
          </a:prstGeom>
        </p:spPr>
      </p:pic>
    </p:spTree>
    <p:extLst>
      <p:ext uri="{BB962C8B-B14F-4D97-AF65-F5344CB8AC3E}">
        <p14:creationId xmlns:p14="http://schemas.microsoft.com/office/powerpoint/2010/main" val="3301400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artner Brand)">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938" y="1873833"/>
            <a:ext cx="8727732" cy="4507917"/>
          </a:xfrm>
        </p:spPr>
        <p:txBody>
          <a:bodyPr anchor="t"/>
          <a:lstStyle>
            <a:lvl1pPr algn="l">
              <a:lnSpc>
                <a:spcPct val="90000"/>
              </a:lnSpc>
              <a:defRPr sz="50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8" y="908720"/>
            <a:ext cx="8715544"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pic>
        <p:nvPicPr>
          <p:cNvPr id="10"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cxnSp>
        <p:nvCxnSpPr>
          <p:cNvPr id="11" name="Straight Connector 10"/>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Bildplatzhalter 18"/>
          <p:cNvSpPr>
            <a:spLocks noGrp="1"/>
          </p:cNvSpPr>
          <p:nvPr>
            <p:ph type="pic" sz="quarter" idx="10" hasCustomPrompt="1"/>
          </p:nvPr>
        </p:nvSpPr>
        <p:spPr>
          <a:xfrm>
            <a:off x="9938903" y="1955217"/>
            <a:ext cx="1738800" cy="756000"/>
          </a:xfrm>
          <a:solidFill>
            <a:schemeClr val="bg1"/>
          </a:solidFill>
        </p:spPr>
        <p:txBody>
          <a:bodyPr anchor="ctr"/>
          <a:lstStyle>
            <a:lvl1pPr marL="0" marR="0" indent="0" algn="ctr" defTabSz="914400" rtl="0" eaLnBrk="1" fontAlgn="auto" latinLnBrk="0" hangingPunct="1">
              <a:lnSpc>
                <a:spcPct val="105000"/>
              </a:lnSpc>
              <a:spcBef>
                <a:spcPts val="0"/>
              </a:spcBef>
              <a:spcAft>
                <a:spcPts val="0"/>
              </a:spcAft>
              <a:buClrTx/>
              <a:buSzTx/>
              <a:buFont typeface="Arial" panose="020B0604020202020204" pitchFamily="34" charset="0"/>
              <a:buNone/>
              <a:tabLst/>
              <a:defRPr sz="800" b="1">
                <a:solidFill>
                  <a:schemeClr val="tx2"/>
                </a:solidFill>
              </a:defRPr>
            </a:lvl1pPr>
          </a:lstStyle>
          <a:p>
            <a:r>
              <a:rPr lang="de-DE" sz="800" b="1">
                <a:solidFill>
                  <a:schemeClr val="tx2"/>
                </a:solidFill>
              </a:rPr>
              <a:t>Partner Brand</a:t>
            </a:r>
          </a:p>
        </p:txBody>
      </p:sp>
    </p:spTree>
    <p:extLst>
      <p:ext uri="{BB962C8B-B14F-4D97-AF65-F5344CB8AC3E}">
        <p14:creationId xmlns:p14="http://schemas.microsoft.com/office/powerpoint/2010/main" val="30035728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artner Bra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7" y="908720"/>
            <a:ext cx="9396487" cy="677491"/>
          </a:xfrm>
        </p:spPr>
        <p:txBody>
          <a:bodyPr/>
          <a:lstStyle>
            <a:lvl1pPr>
              <a:defRPr/>
            </a:lvl1p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Bildplatzhalter 18"/>
          <p:cNvSpPr>
            <a:spLocks noGrp="1"/>
          </p:cNvSpPr>
          <p:nvPr>
            <p:ph type="pic" sz="quarter" idx="10" hasCustomPrompt="1"/>
          </p:nvPr>
        </p:nvSpPr>
        <p:spPr>
          <a:xfrm>
            <a:off x="10437909" y="932024"/>
            <a:ext cx="1238153" cy="588764"/>
          </a:xfrm>
          <a:solidFill>
            <a:schemeClr val="bg1"/>
          </a:solidFill>
        </p:spPr>
        <p:txBody>
          <a:bodyPr anchor="ctr"/>
          <a:lstStyle>
            <a:lvl1pPr marL="0" marR="0" indent="0" algn="ctr" defTabSz="914400" rtl="0" eaLnBrk="1" fontAlgn="auto" latinLnBrk="0" hangingPunct="1">
              <a:lnSpc>
                <a:spcPct val="105000"/>
              </a:lnSpc>
              <a:spcBef>
                <a:spcPts val="0"/>
              </a:spcBef>
              <a:spcAft>
                <a:spcPts val="0"/>
              </a:spcAft>
              <a:buClrTx/>
              <a:buSzTx/>
              <a:buFont typeface="Arial" panose="020B0604020202020204" pitchFamily="34" charset="0"/>
              <a:buNone/>
              <a:tabLst/>
              <a:defRPr sz="800" b="1">
                <a:solidFill>
                  <a:schemeClr val="tx2"/>
                </a:solidFill>
              </a:defRPr>
            </a:lvl1pPr>
          </a:lstStyle>
          <a:p>
            <a:r>
              <a:rPr lang="de-DE" sz="800" b="1">
                <a:solidFill>
                  <a:schemeClr val="tx2"/>
                </a:solidFill>
              </a:rPr>
              <a:t>Partner Brand</a:t>
            </a:r>
          </a:p>
        </p:txBody>
      </p:sp>
    </p:spTree>
    <p:extLst>
      <p:ext uri="{BB962C8B-B14F-4D97-AF65-F5344CB8AC3E}">
        <p14:creationId xmlns:p14="http://schemas.microsoft.com/office/powerpoint/2010/main" val="1724420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nfographic 3">
    <p:spTree>
      <p:nvGrpSpPr>
        <p:cNvPr id="1" name=""/>
        <p:cNvGrpSpPr/>
        <p:nvPr/>
      </p:nvGrpSpPr>
      <p:grpSpPr>
        <a:xfrm>
          <a:off x="0" y="0"/>
          <a:ext cx="0" cy="0"/>
          <a:chOff x="0" y="0"/>
          <a:chExt cx="0" cy="0"/>
        </a:xfrm>
      </p:grpSpPr>
      <p:sp>
        <p:nvSpPr>
          <p:cNvPr id="2" name="Title 1"/>
          <p:cNvSpPr>
            <a:spLocks noGrp="1"/>
          </p:cNvSpPr>
          <p:nvPr>
            <p:ph type="title"/>
          </p:nvPr>
        </p:nvSpPr>
        <p:spPr>
          <a:xfrm>
            <a:off x="515938" y="908720"/>
            <a:ext cx="3563938" cy="677491"/>
          </a:xfrm>
        </p:spPr>
        <p:txBody>
          <a:bodyPr/>
          <a:lstStyle>
            <a:lvl1pPr>
              <a:defRPr sz="2400"/>
            </a:lvl1pPr>
          </a:lstStyle>
          <a:p>
            <a:r>
              <a:rPr lang="de-DE"/>
              <a:t>Mastertitelformat bearbeiten</a:t>
            </a:r>
            <a:endParaRPr lang="en-GB"/>
          </a:p>
        </p:txBody>
      </p:sp>
      <p:sp>
        <p:nvSpPr>
          <p:cNvPr id="3" name="Content Placeholder 2"/>
          <p:cNvSpPr>
            <a:spLocks noGrp="1"/>
          </p:cNvSpPr>
          <p:nvPr>
            <p:ph idx="1"/>
          </p:nvPr>
        </p:nvSpPr>
        <p:spPr>
          <a:xfrm>
            <a:off x="515938" y="4329100"/>
            <a:ext cx="3563938" cy="2052650"/>
          </a:xfrm>
        </p:spPr>
        <p:txBody>
          <a:bodyPr/>
          <a:lstStyle>
            <a:lvl1pPr marL="182563" indent="-182563">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Content Placeholder 2"/>
          <p:cNvSpPr>
            <a:spLocks noGrp="1"/>
          </p:cNvSpPr>
          <p:nvPr>
            <p:ph idx="13"/>
          </p:nvPr>
        </p:nvSpPr>
        <p:spPr>
          <a:xfrm>
            <a:off x="4295775" y="4329100"/>
            <a:ext cx="3600449" cy="2052650"/>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8" name="Content Placeholder 2"/>
          <p:cNvSpPr>
            <a:spLocks noGrp="1"/>
          </p:cNvSpPr>
          <p:nvPr>
            <p:ph idx="14"/>
          </p:nvPr>
        </p:nvSpPr>
        <p:spPr>
          <a:xfrm>
            <a:off x="8112125" y="4329100"/>
            <a:ext cx="3563937" cy="2052650"/>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2" name="Text Placeholder 11"/>
          <p:cNvSpPr>
            <a:spLocks noGrp="1"/>
          </p:cNvSpPr>
          <p:nvPr>
            <p:ph type="body" sz="quarter" idx="15"/>
          </p:nvPr>
        </p:nvSpPr>
        <p:spPr>
          <a:xfrm>
            <a:off x="4295774" y="908720"/>
            <a:ext cx="3600449" cy="677491"/>
          </a:xfrm>
        </p:spPr>
        <p:txBody>
          <a:bodyPr anchor="b"/>
          <a:lstStyle>
            <a:lvl1pPr marL="0" indent="0">
              <a:lnSpc>
                <a:spcPct val="100000"/>
              </a:lnSpc>
              <a:buNone/>
              <a:defRPr sz="2400" b="1">
                <a:solidFill>
                  <a:schemeClr val="accent1"/>
                </a:solidFill>
              </a:defRPr>
            </a:lvl1pPr>
          </a:lstStyle>
          <a:p>
            <a:pPr lvl="0"/>
            <a:r>
              <a:rPr lang="de-DE"/>
              <a:t>Mastertextformat bearbeiten</a:t>
            </a:r>
          </a:p>
        </p:txBody>
      </p:sp>
      <p:sp>
        <p:nvSpPr>
          <p:cNvPr id="13" name="Text Placeholder 11"/>
          <p:cNvSpPr>
            <a:spLocks noGrp="1"/>
          </p:cNvSpPr>
          <p:nvPr>
            <p:ph type="body" sz="quarter" idx="16"/>
          </p:nvPr>
        </p:nvSpPr>
        <p:spPr>
          <a:xfrm>
            <a:off x="8112124" y="908720"/>
            <a:ext cx="3563937" cy="677491"/>
          </a:xfrm>
        </p:spPr>
        <p:txBody>
          <a:bodyPr anchor="b"/>
          <a:lstStyle>
            <a:lvl1pPr marL="0" indent="0">
              <a:lnSpc>
                <a:spcPct val="100000"/>
              </a:lnSpc>
              <a:buNone/>
              <a:defRPr sz="2400" b="1">
                <a:solidFill>
                  <a:schemeClr val="accent1"/>
                </a:solidFill>
              </a:defRPr>
            </a:lvl1pPr>
          </a:lstStyle>
          <a:p>
            <a:pPr lvl="0"/>
            <a:r>
              <a:rPr lang="de-DE"/>
              <a:t>Mastertextformat bearbeiten</a:t>
            </a:r>
          </a:p>
        </p:txBody>
      </p:sp>
      <p:sp>
        <p:nvSpPr>
          <p:cNvPr id="14" name="Rectangle 13"/>
          <p:cNvSpPr/>
          <p:nvPr userDrawn="1"/>
        </p:nvSpPr>
        <p:spPr bwMode="gray">
          <a:xfrm>
            <a:off x="7896223" y="1586211"/>
            <a:ext cx="215902"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bwMode="gray">
          <a:xfrm>
            <a:off x="4079875" y="1586211"/>
            <a:ext cx="215900"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hart Placeholder 17"/>
          <p:cNvSpPr>
            <a:spLocks noGrp="1"/>
          </p:cNvSpPr>
          <p:nvPr>
            <p:ph type="chart" sz="quarter" idx="17"/>
          </p:nvPr>
        </p:nvSpPr>
        <p:spPr>
          <a:xfrm>
            <a:off x="515937" y="1916113"/>
            <a:ext cx="3563937" cy="2255427"/>
          </a:xfrm>
          <a:solidFill>
            <a:schemeClr val="bg2"/>
          </a:solidFill>
        </p:spPr>
        <p:txBody>
          <a:bodyPr anchor="ctr"/>
          <a:lstStyle>
            <a:lvl1pPr marL="0" indent="0" algn="ctr">
              <a:buNone/>
              <a:defRPr/>
            </a:lvl1pPr>
          </a:lstStyle>
          <a:p>
            <a:r>
              <a:rPr lang="de-DE"/>
              <a:t>Diagramm durch Klicken auf Symbol hinzufügen</a:t>
            </a:r>
            <a:endParaRPr lang="en-GB"/>
          </a:p>
        </p:txBody>
      </p:sp>
      <p:sp>
        <p:nvSpPr>
          <p:cNvPr id="19" name="Chart Placeholder 17"/>
          <p:cNvSpPr>
            <a:spLocks noGrp="1"/>
          </p:cNvSpPr>
          <p:nvPr>
            <p:ph type="chart" sz="quarter" idx="18"/>
          </p:nvPr>
        </p:nvSpPr>
        <p:spPr>
          <a:xfrm>
            <a:off x="4295774" y="1916113"/>
            <a:ext cx="3600451" cy="2255427"/>
          </a:xfrm>
          <a:solidFill>
            <a:schemeClr val="bg2"/>
          </a:solidFill>
        </p:spPr>
        <p:txBody>
          <a:bodyPr anchor="ctr"/>
          <a:lstStyle>
            <a:lvl1pPr marL="0" indent="0" algn="ctr">
              <a:buNone/>
              <a:defRPr/>
            </a:lvl1pPr>
          </a:lstStyle>
          <a:p>
            <a:r>
              <a:rPr lang="de-DE"/>
              <a:t>Diagramm durch Klicken auf Symbol hinzufügen</a:t>
            </a:r>
            <a:endParaRPr lang="en-GB"/>
          </a:p>
        </p:txBody>
      </p:sp>
      <p:sp>
        <p:nvSpPr>
          <p:cNvPr id="20" name="Chart Placeholder 17"/>
          <p:cNvSpPr>
            <a:spLocks noGrp="1"/>
          </p:cNvSpPr>
          <p:nvPr>
            <p:ph type="chart" sz="quarter" idx="19"/>
          </p:nvPr>
        </p:nvSpPr>
        <p:spPr>
          <a:xfrm>
            <a:off x="8112124" y="1916113"/>
            <a:ext cx="3563937" cy="2255427"/>
          </a:xfrm>
          <a:solidFill>
            <a:schemeClr val="bg2"/>
          </a:solidFill>
        </p:spPr>
        <p:txBody>
          <a:bodyPr anchor="ctr"/>
          <a:lstStyle>
            <a:lvl1pPr marL="0" indent="0" algn="ctr">
              <a:buNone/>
              <a:defRPr/>
            </a:lvl1pPr>
          </a:lstStyle>
          <a:p>
            <a:r>
              <a:rPr lang="de-DE"/>
              <a:t>Diagramm durch Klicken auf Symbol hinzufügen</a:t>
            </a:r>
            <a:endParaRPr lang="en-GB"/>
          </a:p>
        </p:txBody>
      </p:sp>
    </p:spTree>
    <p:extLst>
      <p:ext uri="{BB962C8B-B14F-4D97-AF65-F5344CB8AC3E}">
        <p14:creationId xmlns:p14="http://schemas.microsoft.com/office/powerpoint/2010/main" val="34695506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Infographic 2">
    <p:spTree>
      <p:nvGrpSpPr>
        <p:cNvPr id="1" name=""/>
        <p:cNvGrpSpPr/>
        <p:nvPr/>
      </p:nvGrpSpPr>
      <p:grpSpPr>
        <a:xfrm>
          <a:off x="0" y="0"/>
          <a:ext cx="0" cy="0"/>
          <a:chOff x="0" y="0"/>
          <a:chExt cx="0" cy="0"/>
        </a:xfrm>
      </p:grpSpPr>
      <p:sp>
        <p:nvSpPr>
          <p:cNvPr id="2" name="Title 1"/>
          <p:cNvSpPr>
            <a:spLocks noGrp="1"/>
          </p:cNvSpPr>
          <p:nvPr>
            <p:ph type="title"/>
          </p:nvPr>
        </p:nvSpPr>
        <p:spPr>
          <a:xfrm>
            <a:off x="515937" y="908720"/>
            <a:ext cx="5472111" cy="677491"/>
          </a:xfrm>
        </p:spPr>
        <p:txBody>
          <a:bodyPr/>
          <a:lstStyle>
            <a:lvl1pPr>
              <a:defRPr sz="2400"/>
            </a:lvl1pPr>
          </a:lstStyle>
          <a:p>
            <a:r>
              <a:rPr lang="de-DE"/>
              <a:t>Mastertitelformat bearbeiten</a:t>
            </a:r>
            <a:endParaRPr lang="en-GB"/>
          </a:p>
        </p:txBody>
      </p:sp>
      <p:sp>
        <p:nvSpPr>
          <p:cNvPr id="3" name="Content Placeholder 2"/>
          <p:cNvSpPr>
            <a:spLocks noGrp="1"/>
          </p:cNvSpPr>
          <p:nvPr>
            <p:ph idx="1"/>
          </p:nvPr>
        </p:nvSpPr>
        <p:spPr>
          <a:xfrm>
            <a:off x="515937" y="4329100"/>
            <a:ext cx="5472111" cy="2052650"/>
          </a:xfrm>
        </p:spPr>
        <p:txBody>
          <a:bodyPr/>
          <a:lstStyle>
            <a:lvl1pPr marL="182563" indent="-182563">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Content Placeholder 2"/>
          <p:cNvSpPr>
            <a:spLocks noGrp="1"/>
          </p:cNvSpPr>
          <p:nvPr>
            <p:ph idx="13"/>
          </p:nvPr>
        </p:nvSpPr>
        <p:spPr>
          <a:xfrm>
            <a:off x="6203950" y="4329100"/>
            <a:ext cx="5472110" cy="2052650"/>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2" name="Text Placeholder 11"/>
          <p:cNvSpPr>
            <a:spLocks noGrp="1"/>
          </p:cNvSpPr>
          <p:nvPr>
            <p:ph type="body" sz="quarter" idx="15"/>
          </p:nvPr>
        </p:nvSpPr>
        <p:spPr>
          <a:xfrm>
            <a:off x="6203949" y="908720"/>
            <a:ext cx="5472110" cy="677491"/>
          </a:xfrm>
        </p:spPr>
        <p:txBody>
          <a:bodyPr anchor="b"/>
          <a:lstStyle>
            <a:lvl1pPr marL="0" indent="0">
              <a:lnSpc>
                <a:spcPct val="100000"/>
              </a:lnSpc>
              <a:buNone/>
              <a:defRPr sz="2400" b="1">
                <a:solidFill>
                  <a:schemeClr val="accent1"/>
                </a:solidFill>
              </a:defRPr>
            </a:lvl1pPr>
          </a:lstStyle>
          <a:p>
            <a:pPr lvl="0"/>
            <a:r>
              <a:rPr lang="de-DE"/>
              <a:t>Mastertextformat bearbeiten</a:t>
            </a:r>
          </a:p>
        </p:txBody>
      </p:sp>
      <p:sp>
        <p:nvSpPr>
          <p:cNvPr id="15" name="Rectangle 14"/>
          <p:cNvSpPr/>
          <p:nvPr userDrawn="1"/>
        </p:nvSpPr>
        <p:spPr bwMode="gray">
          <a:xfrm>
            <a:off x="5988049" y="1586211"/>
            <a:ext cx="215900"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hart Placeholder 17"/>
          <p:cNvSpPr>
            <a:spLocks noGrp="1"/>
          </p:cNvSpPr>
          <p:nvPr>
            <p:ph type="chart" sz="quarter" idx="17"/>
          </p:nvPr>
        </p:nvSpPr>
        <p:spPr>
          <a:xfrm>
            <a:off x="515937" y="1916113"/>
            <a:ext cx="5472109" cy="2255427"/>
          </a:xfrm>
          <a:solidFill>
            <a:schemeClr val="bg2"/>
          </a:solidFill>
        </p:spPr>
        <p:txBody>
          <a:bodyPr anchor="ctr"/>
          <a:lstStyle>
            <a:lvl1pPr marL="0" indent="0" algn="ctr">
              <a:buNone/>
              <a:defRPr/>
            </a:lvl1pPr>
          </a:lstStyle>
          <a:p>
            <a:r>
              <a:rPr lang="de-DE"/>
              <a:t>Diagramm durch Klicken auf Symbol hinzufügen</a:t>
            </a:r>
            <a:endParaRPr lang="en-GB"/>
          </a:p>
        </p:txBody>
      </p:sp>
      <p:sp>
        <p:nvSpPr>
          <p:cNvPr id="19" name="Chart Placeholder 17"/>
          <p:cNvSpPr>
            <a:spLocks noGrp="1"/>
          </p:cNvSpPr>
          <p:nvPr>
            <p:ph type="chart" sz="quarter" idx="18"/>
          </p:nvPr>
        </p:nvSpPr>
        <p:spPr>
          <a:xfrm>
            <a:off x="6203950" y="1916113"/>
            <a:ext cx="5472113" cy="2255427"/>
          </a:xfrm>
          <a:solidFill>
            <a:schemeClr val="bg2"/>
          </a:solidFill>
        </p:spPr>
        <p:txBody>
          <a:bodyPr anchor="ctr"/>
          <a:lstStyle>
            <a:lvl1pPr marL="0" indent="0" algn="ctr">
              <a:buNone/>
              <a:defRPr/>
            </a:lvl1pPr>
          </a:lstStyle>
          <a:p>
            <a:r>
              <a:rPr lang="de-DE"/>
              <a:t>Diagramm durch Klicken auf Symbol hinzufügen</a:t>
            </a:r>
            <a:endParaRPr lang="en-GB"/>
          </a:p>
        </p:txBody>
      </p:sp>
    </p:spTree>
    <p:extLst>
      <p:ext uri="{BB962C8B-B14F-4D97-AF65-F5344CB8AC3E}">
        <p14:creationId xmlns:p14="http://schemas.microsoft.com/office/powerpoint/2010/main" val="1120999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Infographic 1">
    <p:spTree>
      <p:nvGrpSpPr>
        <p:cNvPr id="1" name=""/>
        <p:cNvGrpSpPr/>
        <p:nvPr/>
      </p:nvGrpSpPr>
      <p:grpSpPr>
        <a:xfrm>
          <a:off x="0" y="0"/>
          <a:ext cx="0" cy="0"/>
          <a:chOff x="0" y="0"/>
          <a:chExt cx="0" cy="0"/>
        </a:xfrm>
      </p:grpSpPr>
      <p:sp>
        <p:nvSpPr>
          <p:cNvPr id="2" name="Title 1"/>
          <p:cNvSpPr>
            <a:spLocks noGrp="1"/>
          </p:cNvSpPr>
          <p:nvPr>
            <p:ph type="title"/>
          </p:nvPr>
        </p:nvSpPr>
        <p:spPr>
          <a:xfrm>
            <a:off x="515937" y="908720"/>
            <a:ext cx="11160122" cy="677491"/>
          </a:xfrm>
        </p:spPr>
        <p:txBody>
          <a:bodyPr/>
          <a:lstStyle/>
          <a:p>
            <a:r>
              <a:rPr lang="de-DE"/>
              <a:t>Mastertitelformat bearbeiten</a:t>
            </a:r>
            <a:endParaRPr lang="en-GB"/>
          </a:p>
        </p:txBody>
      </p:sp>
      <p:sp>
        <p:nvSpPr>
          <p:cNvPr id="7" name="Content Placeholder 2"/>
          <p:cNvSpPr>
            <a:spLocks noGrp="1"/>
          </p:cNvSpPr>
          <p:nvPr>
            <p:ph idx="13"/>
          </p:nvPr>
        </p:nvSpPr>
        <p:spPr>
          <a:xfrm>
            <a:off x="8112124" y="1874243"/>
            <a:ext cx="3563935" cy="4507507"/>
          </a:xfrm>
        </p:spPr>
        <p:txBody>
          <a:bodyPr/>
          <a:lstStyle>
            <a:lvl1pPr marL="180975" indent="-180975">
              <a:defRPr sz="1600"/>
            </a:lvl1pPr>
            <a:lvl2pPr marL="361950" indent="-180975">
              <a:defRPr sz="1600"/>
            </a:lvl2pPr>
            <a:lvl3pPr marL="542925" indent="-180975">
              <a:defRPr sz="1600"/>
            </a:lvl3pPr>
            <a:lvl4pPr marL="714375" indent="-171450">
              <a:defRPr sz="1600"/>
            </a:lvl4pPr>
            <a:lvl5pPr marL="895350" indent="-180975">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8" name="Chart Placeholder 17"/>
          <p:cNvSpPr>
            <a:spLocks noGrp="1"/>
          </p:cNvSpPr>
          <p:nvPr>
            <p:ph type="chart" sz="quarter" idx="17"/>
          </p:nvPr>
        </p:nvSpPr>
        <p:spPr>
          <a:xfrm>
            <a:off x="515937" y="1916113"/>
            <a:ext cx="7380288" cy="4465637"/>
          </a:xfrm>
          <a:solidFill>
            <a:schemeClr val="bg2"/>
          </a:solidFill>
        </p:spPr>
        <p:txBody>
          <a:bodyPr anchor="ctr"/>
          <a:lstStyle>
            <a:lvl1pPr marL="0" indent="0" algn="ctr">
              <a:buNone/>
              <a:defRPr/>
            </a:lvl1pPr>
          </a:lstStyle>
          <a:p>
            <a:r>
              <a:rPr lang="de-DE"/>
              <a:t>Diagramm durch Klicken auf Symbol hinzufügen</a:t>
            </a:r>
            <a:endParaRPr lang="en-GB"/>
          </a:p>
        </p:txBody>
      </p:sp>
    </p:spTree>
    <p:extLst>
      <p:ext uri="{BB962C8B-B14F-4D97-AF65-F5344CB8AC3E}">
        <p14:creationId xmlns:p14="http://schemas.microsoft.com/office/powerpoint/2010/main" val="368965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4691698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6" name="Rectangle 5"/>
          <p:cNvSpPr/>
          <p:nvPr userDrawn="1"/>
        </p:nvSpPr>
        <p:spPr bwMode="gray">
          <a:xfrm>
            <a:off x="0" y="1586211"/>
            <a:ext cx="12192000"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6454447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icture only">
    <p:spTree>
      <p:nvGrpSpPr>
        <p:cNvPr id="1" name=""/>
        <p:cNvGrpSpPr/>
        <p:nvPr/>
      </p:nvGrpSpPr>
      <p:grpSpPr>
        <a:xfrm>
          <a:off x="0" y="0"/>
          <a:ext cx="0" cy="0"/>
          <a:chOff x="0" y="0"/>
          <a:chExt cx="0" cy="0"/>
        </a:xfrm>
      </p:grpSpPr>
      <p:sp>
        <p:nvSpPr>
          <p:cNvPr id="5" name="Picture Placeholder 9"/>
          <p:cNvSpPr>
            <a:spLocks noGrp="1"/>
          </p:cNvSpPr>
          <p:nvPr>
            <p:ph type="pic" sz="quarter" idx="13"/>
          </p:nvPr>
        </p:nvSpPr>
        <p:spPr>
          <a:xfrm>
            <a:off x="0" y="0"/>
            <a:ext cx="12192000" cy="6858000"/>
          </a:xfrm>
          <a:solidFill>
            <a:schemeClr val="bg2"/>
          </a:solidFill>
        </p:spPr>
        <p:txBody>
          <a:bodyPr anchor="ctr"/>
          <a:lstStyle>
            <a:lvl1pPr marL="0" indent="0" algn="ctr">
              <a:buNone/>
              <a:defRPr/>
            </a:lvl1pPr>
          </a:lstStyle>
          <a:p>
            <a:r>
              <a:rPr lang="de-DE"/>
              <a:t>Bild auf Platzhalter ziehen oder durch Klicken auf Symbol hinzufügen</a:t>
            </a:r>
            <a:endParaRPr lang="en-GB"/>
          </a:p>
        </p:txBody>
      </p:sp>
    </p:spTree>
    <p:extLst>
      <p:ext uri="{BB962C8B-B14F-4D97-AF65-F5344CB8AC3E}">
        <p14:creationId xmlns:p14="http://schemas.microsoft.com/office/powerpoint/2010/main" val="18499561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_Title Slide (pic)">
    <p:bg>
      <p:bgPr>
        <a:solidFill>
          <a:schemeClr val="accent1"/>
        </a:solidFill>
        <a:effectLst/>
      </p:bgPr>
    </p:bg>
    <p:spTree>
      <p:nvGrpSpPr>
        <p:cNvPr id="1" name=""/>
        <p:cNvGrpSpPr/>
        <p:nvPr/>
      </p:nvGrpSpPr>
      <p:grpSpPr>
        <a:xfrm>
          <a:off x="0" y="0"/>
          <a:ext cx="0" cy="0"/>
          <a:chOff x="0" y="0"/>
          <a:chExt cx="0" cy="0"/>
        </a:xfrm>
      </p:grpSpPr>
      <p:sp>
        <p:nvSpPr>
          <p:cNvPr id="9" name="Picture Placeholder 9"/>
          <p:cNvSpPr>
            <a:spLocks noGrp="1"/>
          </p:cNvSpPr>
          <p:nvPr>
            <p:ph type="pic" sz="quarter" idx="13"/>
          </p:nvPr>
        </p:nvSpPr>
        <p:spPr>
          <a:xfrm>
            <a:off x="0" y="1736724"/>
            <a:ext cx="12192000" cy="5121276"/>
          </a:xfrm>
          <a:solidFill>
            <a:schemeClr val="bg2"/>
          </a:solidFill>
        </p:spPr>
        <p:txBody>
          <a:bodyPr anchor="ctr"/>
          <a:lstStyle>
            <a:lvl1pPr marL="0" indent="0" algn="ctr">
              <a:buNone/>
              <a:defRPr/>
            </a:lvl1pPr>
          </a:lstStyle>
          <a:p>
            <a:r>
              <a:rPr lang="de-DE"/>
              <a:t>Bild auf Platzhalter ziehen oder durch Klicken auf Symbol hinzufügen</a:t>
            </a:r>
            <a:endParaRPr lang="en-GB"/>
          </a:p>
        </p:txBody>
      </p:sp>
      <p:sp>
        <p:nvSpPr>
          <p:cNvPr id="2" name="Title 1"/>
          <p:cNvSpPr>
            <a:spLocks noGrp="1"/>
          </p:cNvSpPr>
          <p:nvPr>
            <p:ph type="ctrTitle"/>
          </p:nvPr>
        </p:nvSpPr>
        <p:spPr>
          <a:xfrm>
            <a:off x="515938" y="1873833"/>
            <a:ext cx="11175732" cy="2095227"/>
          </a:xfrm>
        </p:spPr>
        <p:txBody>
          <a:bodyPr anchor="t"/>
          <a:lstStyle>
            <a:lvl1pPr algn="l">
              <a:lnSpc>
                <a:spcPct val="90000"/>
              </a:lnSpc>
              <a:defRPr sz="50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7" y="908720"/>
            <a:ext cx="11160125"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pic>
        <p:nvPicPr>
          <p:cNvPr id="10"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spTree>
    <p:extLst>
      <p:ext uri="{BB962C8B-B14F-4D97-AF65-F5344CB8AC3E}">
        <p14:creationId xmlns:p14="http://schemas.microsoft.com/office/powerpoint/2010/main" val="31617551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Divider">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de-DE"/>
              <a:t>Mastertitelformat bearbeiten</a:t>
            </a:r>
            <a:endParaRPr lang="en-GB"/>
          </a:p>
        </p:txBody>
      </p:sp>
      <p:cxnSp>
        <p:nvCxnSpPr>
          <p:cNvPr id="8" name="Straight Connector 7"/>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spTree>
    <p:extLst>
      <p:ext uri="{BB962C8B-B14F-4D97-AF65-F5344CB8AC3E}">
        <p14:creationId xmlns:p14="http://schemas.microsoft.com/office/powerpoint/2010/main" val="3061417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Title Slide (Partner Brand)">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938" y="1873833"/>
            <a:ext cx="8727732" cy="4507917"/>
          </a:xfrm>
        </p:spPr>
        <p:txBody>
          <a:bodyPr anchor="t"/>
          <a:lstStyle>
            <a:lvl1pPr algn="l">
              <a:lnSpc>
                <a:spcPct val="90000"/>
              </a:lnSpc>
              <a:defRPr sz="5000" cap="all" baseline="0">
                <a:solidFill>
                  <a:schemeClr val="bg1"/>
                </a:solidFill>
              </a:defRPr>
            </a:lvl1pPr>
          </a:lstStyle>
          <a:p>
            <a:r>
              <a:rPr lang="de-DE"/>
              <a:t>Mastertitelformat bearbeiten</a:t>
            </a:r>
            <a:endParaRPr lang="en-GB"/>
          </a:p>
        </p:txBody>
      </p:sp>
      <p:sp>
        <p:nvSpPr>
          <p:cNvPr id="3" name="Subtitle 2"/>
          <p:cNvSpPr>
            <a:spLocks noGrp="1"/>
          </p:cNvSpPr>
          <p:nvPr>
            <p:ph type="subTitle" idx="1"/>
          </p:nvPr>
        </p:nvSpPr>
        <p:spPr>
          <a:xfrm>
            <a:off x="515938" y="908720"/>
            <a:ext cx="8715544" cy="676800"/>
          </a:xfrm>
        </p:spPr>
        <p:txBody>
          <a:bodyPr anchor="b"/>
          <a:lstStyle>
            <a:lvl1pPr marL="0" indent="0" algn="l">
              <a:lnSpc>
                <a:spcPct val="100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pic>
        <p:nvPicPr>
          <p:cNvPr id="10"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670" y="319956"/>
            <a:ext cx="2448000" cy="603354"/>
          </a:xfrm>
          <a:prstGeom prst="rect">
            <a:avLst/>
          </a:prstGeom>
        </p:spPr>
      </p:pic>
      <p:cxnSp>
        <p:nvCxnSpPr>
          <p:cNvPr id="11" name="Straight Connector 10"/>
          <p:cNvCxnSpPr/>
          <p:nvPr userDrawn="1"/>
        </p:nvCxnSpPr>
        <p:spPr bwMode="gray">
          <a:xfrm>
            <a:off x="515938" y="1736725"/>
            <a:ext cx="11160124"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Bildplatzhalter 18"/>
          <p:cNvSpPr>
            <a:spLocks noGrp="1"/>
          </p:cNvSpPr>
          <p:nvPr>
            <p:ph type="pic" sz="quarter" idx="10" hasCustomPrompt="1"/>
          </p:nvPr>
        </p:nvSpPr>
        <p:spPr>
          <a:xfrm>
            <a:off x="9938903" y="1955217"/>
            <a:ext cx="1738800" cy="756000"/>
          </a:xfrm>
          <a:solidFill>
            <a:schemeClr val="bg1"/>
          </a:solidFill>
        </p:spPr>
        <p:txBody>
          <a:bodyPr anchor="ctr"/>
          <a:lstStyle>
            <a:lvl1pPr marL="0" marR="0" indent="0" algn="ctr" defTabSz="914400" rtl="0" eaLnBrk="1" fontAlgn="auto" latinLnBrk="0" hangingPunct="1">
              <a:lnSpc>
                <a:spcPct val="105000"/>
              </a:lnSpc>
              <a:spcBef>
                <a:spcPts val="0"/>
              </a:spcBef>
              <a:spcAft>
                <a:spcPts val="0"/>
              </a:spcAft>
              <a:buClrTx/>
              <a:buSzTx/>
              <a:buFont typeface="Arial" panose="020B0604020202020204" pitchFamily="34" charset="0"/>
              <a:buNone/>
              <a:tabLst/>
              <a:defRPr sz="800" b="1">
                <a:solidFill>
                  <a:schemeClr val="tx2"/>
                </a:solidFill>
              </a:defRPr>
            </a:lvl1pPr>
          </a:lstStyle>
          <a:p>
            <a:r>
              <a:rPr lang="de-DE" sz="800" b="1">
                <a:solidFill>
                  <a:schemeClr val="tx2"/>
                </a:solidFill>
              </a:rPr>
              <a:t>Partner Brand</a:t>
            </a:r>
          </a:p>
        </p:txBody>
      </p:sp>
    </p:spTree>
    <p:extLst>
      <p:ext uri="{BB962C8B-B14F-4D97-AF65-F5344CB8AC3E}">
        <p14:creationId xmlns:p14="http://schemas.microsoft.com/office/powerpoint/2010/main" val="4173754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artner Bra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7" y="908720"/>
            <a:ext cx="9396487" cy="677491"/>
          </a:xfrm>
        </p:spPr>
        <p:txBody>
          <a:bodyPr/>
          <a:lstStyle>
            <a:lvl1pPr>
              <a:defRPr/>
            </a:lvl1p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Bildplatzhalter 18"/>
          <p:cNvSpPr>
            <a:spLocks noGrp="1"/>
          </p:cNvSpPr>
          <p:nvPr>
            <p:ph type="pic" sz="quarter" idx="10" hasCustomPrompt="1"/>
          </p:nvPr>
        </p:nvSpPr>
        <p:spPr>
          <a:xfrm>
            <a:off x="10437909" y="932024"/>
            <a:ext cx="1238153" cy="588764"/>
          </a:xfrm>
          <a:solidFill>
            <a:schemeClr val="bg1"/>
          </a:solidFill>
        </p:spPr>
        <p:txBody>
          <a:bodyPr anchor="ctr"/>
          <a:lstStyle>
            <a:lvl1pPr marL="0" marR="0" indent="0" algn="ctr" defTabSz="914400" rtl="0" eaLnBrk="1" fontAlgn="auto" latinLnBrk="0" hangingPunct="1">
              <a:lnSpc>
                <a:spcPct val="105000"/>
              </a:lnSpc>
              <a:spcBef>
                <a:spcPts val="0"/>
              </a:spcBef>
              <a:spcAft>
                <a:spcPts val="0"/>
              </a:spcAft>
              <a:buClrTx/>
              <a:buSzTx/>
              <a:buFont typeface="Arial" panose="020B0604020202020204" pitchFamily="34" charset="0"/>
              <a:buNone/>
              <a:tabLst/>
              <a:defRPr sz="800" b="1">
                <a:solidFill>
                  <a:schemeClr val="tx2"/>
                </a:solidFill>
              </a:defRPr>
            </a:lvl1pPr>
          </a:lstStyle>
          <a:p>
            <a:r>
              <a:rPr lang="de-DE" sz="800" b="1">
                <a:solidFill>
                  <a:schemeClr val="tx2"/>
                </a:solidFill>
              </a:rPr>
              <a:t>Partner Brand</a:t>
            </a:r>
          </a:p>
        </p:txBody>
      </p:sp>
    </p:spTree>
    <p:extLst>
      <p:ext uri="{BB962C8B-B14F-4D97-AF65-F5344CB8AC3E}">
        <p14:creationId xmlns:p14="http://schemas.microsoft.com/office/powerpoint/2010/main" val="139259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Rectangle 5"/>
          <p:cNvSpPr/>
          <p:nvPr userDrawn="1"/>
        </p:nvSpPr>
        <p:spPr bwMode="gray">
          <a:xfrm>
            <a:off x="0" y="1586211"/>
            <a:ext cx="12192000" cy="32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727459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right)">
    <p:spTree>
      <p:nvGrpSpPr>
        <p:cNvPr id="1" name=""/>
        <p:cNvGrpSpPr/>
        <p:nvPr/>
      </p:nvGrpSpPr>
      <p:grpSpPr>
        <a:xfrm>
          <a:off x="0" y="0"/>
          <a:ext cx="0" cy="0"/>
          <a:chOff x="0" y="0"/>
          <a:chExt cx="0" cy="0"/>
        </a:xfrm>
      </p:grpSpPr>
      <p:sp>
        <p:nvSpPr>
          <p:cNvPr id="6" name="Rechteck 5"/>
          <p:cNvSpPr/>
          <p:nvPr userDrawn="1"/>
        </p:nvSpPr>
        <p:spPr bwMode="gray">
          <a:xfrm>
            <a:off x="407368" y="365125"/>
            <a:ext cx="9001000" cy="363328"/>
          </a:xfrm>
          <a:prstGeom prst="rect">
            <a:avLst/>
          </a:prstGeom>
          <a:solidFill>
            <a:schemeClr val="bg1"/>
          </a:solidFill>
          <a:ln>
            <a:noFill/>
          </a:ln>
        </p:spPr>
        <p:txBody>
          <a:bodyPr wrap="square" rtlCol="0" anchor="ctr">
            <a:noAutofit/>
          </a:bodyPr>
          <a:lstStyle/>
          <a:p>
            <a:pPr algn="ctr"/>
            <a:endParaRPr lang="de-DE" sz="1600"/>
          </a:p>
        </p:txBody>
      </p:sp>
      <p:sp>
        <p:nvSpPr>
          <p:cNvPr id="11" name="Rectangle 10"/>
          <p:cNvSpPr/>
          <p:nvPr userDrawn="1"/>
        </p:nvSpPr>
        <p:spPr bwMode="gray">
          <a:xfrm>
            <a:off x="0" y="1657350"/>
            <a:ext cx="6204012" cy="1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0"/>
            <a:ext cx="60239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204012" y="908720"/>
            <a:ext cx="5472050" cy="677491"/>
          </a:xfrm>
        </p:spPr>
        <p:txBody>
          <a:bodyPr/>
          <a:lstStyle/>
          <a:p>
            <a:r>
              <a:rPr lang="de-DE"/>
              <a:t>Mastertitelformat bearbeiten</a:t>
            </a:r>
            <a:endParaRPr lang="en-GB"/>
          </a:p>
        </p:txBody>
      </p:sp>
      <p:sp>
        <p:nvSpPr>
          <p:cNvPr id="3" name="Content Placeholder 2"/>
          <p:cNvSpPr>
            <a:spLocks noGrp="1"/>
          </p:cNvSpPr>
          <p:nvPr>
            <p:ph idx="1"/>
          </p:nvPr>
        </p:nvSpPr>
        <p:spPr>
          <a:xfrm>
            <a:off x="6204012" y="1875600"/>
            <a:ext cx="5472050" cy="4506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33466655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1.emf"/><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image" Target="../media/image1.emf"/><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theme" Target="../theme/theme3.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15937" y="908720"/>
            <a:ext cx="11160125" cy="677491"/>
          </a:xfrm>
          <a:prstGeom prst="rect">
            <a:avLst/>
          </a:prstGeom>
        </p:spPr>
        <p:txBody>
          <a:bodyPr vert="horz" lIns="0" tIns="0" rIns="0" bIns="0" rtlCol="0" anchor="b" anchorCtr="0">
            <a:noAutofit/>
          </a:bodyPr>
          <a:lstStyle/>
          <a:p>
            <a:r>
              <a:rPr lang="de-DE"/>
              <a:t>Mastertitelformat bearbeiten</a:t>
            </a:r>
            <a:endParaRPr lang="en-GB"/>
          </a:p>
        </p:txBody>
      </p:sp>
      <p:sp>
        <p:nvSpPr>
          <p:cNvPr id="3" name="Text Placeholder 2"/>
          <p:cNvSpPr>
            <a:spLocks noGrp="1"/>
          </p:cNvSpPr>
          <p:nvPr>
            <p:ph type="body" idx="1"/>
          </p:nvPr>
        </p:nvSpPr>
        <p:spPr bwMode="gray">
          <a:xfrm>
            <a:off x="515937" y="1875304"/>
            <a:ext cx="11160125" cy="4506446"/>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1" name="Straight Connector 10"/>
          <p:cNvCxnSpPr/>
          <p:nvPr userDrawn="1"/>
        </p:nvCxnSpPr>
        <p:spPr bwMode="gray">
          <a:xfrm>
            <a:off x="515938" y="1736725"/>
            <a:ext cx="11160124"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Bild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934571" y="365125"/>
            <a:ext cx="1764000" cy="434769"/>
          </a:xfrm>
          <a:prstGeom prst="rect">
            <a:avLst/>
          </a:prstGeom>
        </p:spPr>
      </p:pic>
    </p:spTree>
    <p:extLst>
      <p:ext uri="{BB962C8B-B14F-4D97-AF65-F5344CB8AC3E}">
        <p14:creationId xmlns:p14="http://schemas.microsoft.com/office/powerpoint/2010/main" val="2384814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77" r:id="rId6"/>
    <p:sldLayoutId id="2147483654" r:id="rId7"/>
    <p:sldLayoutId id="2147483655" r:id="rId8"/>
    <p:sldLayoutId id="2147483664" r:id="rId9"/>
    <p:sldLayoutId id="2147483673" r:id="rId10"/>
    <p:sldLayoutId id="2147483661" r:id="rId11"/>
    <p:sldLayoutId id="2147483668" r:id="rId12"/>
    <p:sldLayoutId id="2147483669" r:id="rId13"/>
    <p:sldLayoutId id="2147483656" r:id="rId14"/>
    <p:sldLayoutId id="2147483662" r:id="rId15"/>
    <p:sldLayoutId id="2147483671" r:id="rId16"/>
    <p:sldLayoutId id="2147483670" r:id="rId17"/>
    <p:sldLayoutId id="2147483674" r:id="rId18"/>
    <p:sldLayoutId id="2147483672" r:id="rId19"/>
    <p:sldLayoutId id="2147483675" r:id="rId20"/>
    <p:sldLayoutId id="2147483676" r:id="rId21"/>
  </p:sldLayoutIdLst>
  <p:transition/>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266700"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1pPr>
      <a:lvl2pPr marL="541338" indent="-274638"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2pPr>
      <a:lvl3pPr marL="8080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3pPr>
      <a:lvl4pPr marL="10747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4pPr>
      <a:lvl5pPr marL="13414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94" userDrawn="1">
          <p15:clr>
            <a:srgbClr val="F26B43"/>
          </p15:clr>
        </p15:guide>
        <p15:guide id="2" orient="horz" pos="1207" userDrawn="1">
          <p15:clr>
            <a:srgbClr val="F26B43"/>
          </p15:clr>
        </p15:guide>
        <p15:guide id="3" pos="325" userDrawn="1">
          <p15:clr>
            <a:srgbClr val="F26B43"/>
          </p15:clr>
        </p15:guide>
        <p15:guide id="4" pos="7355" userDrawn="1">
          <p15:clr>
            <a:srgbClr val="F26B43"/>
          </p15:clr>
        </p15:guide>
        <p15:guide id="5" pos="2706" userDrawn="1">
          <p15:clr>
            <a:srgbClr val="F26B43"/>
          </p15:clr>
        </p15:guide>
        <p15:guide id="6" pos="4974" userDrawn="1">
          <p15:clr>
            <a:srgbClr val="F26B43"/>
          </p15:clr>
        </p15:guide>
        <p15:guide id="7" pos="5110" userDrawn="1">
          <p15:clr>
            <a:srgbClr val="F26B43"/>
          </p15:clr>
        </p15:guide>
        <p15:guide id="8" pos="2570" userDrawn="1">
          <p15:clr>
            <a:srgbClr val="F26B43"/>
          </p15:clr>
        </p15:guide>
        <p15:guide id="9" orient="horz" pos="4020" userDrawn="1">
          <p15:clr>
            <a:srgbClr val="F26B43"/>
          </p15:clr>
        </p15:guide>
        <p15:guide id="10" pos="3908" userDrawn="1">
          <p15:clr>
            <a:srgbClr val="F26B43"/>
          </p15:clr>
        </p15:guide>
        <p15:guide id="11" pos="37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15937" y="908720"/>
            <a:ext cx="11160125" cy="677491"/>
          </a:xfrm>
          <a:prstGeom prst="rect">
            <a:avLst/>
          </a:prstGeom>
        </p:spPr>
        <p:txBody>
          <a:bodyPr vert="horz" lIns="0" tIns="0" rIns="0" bIns="0" rtlCol="0" anchor="b" anchorCtr="0">
            <a:noAutofit/>
          </a:bodyPr>
          <a:lstStyle/>
          <a:p>
            <a:r>
              <a:rPr lang="de-DE"/>
              <a:t>Mastertitelformat bearbeiten</a:t>
            </a:r>
            <a:endParaRPr lang="en-GB"/>
          </a:p>
        </p:txBody>
      </p:sp>
      <p:sp>
        <p:nvSpPr>
          <p:cNvPr id="3" name="Text Placeholder 2"/>
          <p:cNvSpPr>
            <a:spLocks noGrp="1"/>
          </p:cNvSpPr>
          <p:nvPr>
            <p:ph type="body" idx="1"/>
          </p:nvPr>
        </p:nvSpPr>
        <p:spPr bwMode="gray">
          <a:xfrm>
            <a:off x="515937" y="1875304"/>
            <a:ext cx="11160125" cy="4506446"/>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Bild 6">
            <a:extLst>
              <a:ext uri="{FF2B5EF4-FFF2-40B4-BE49-F238E27FC236}">
                <a16:creationId xmlns:a16="http://schemas.microsoft.com/office/drawing/2014/main" id="{9575EB97-0682-42B1-97EF-BA12076F5559}"/>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9922666" y="365125"/>
            <a:ext cx="1764000" cy="434769"/>
          </a:xfrm>
          <a:prstGeom prst="rect">
            <a:avLst/>
          </a:prstGeom>
        </p:spPr>
      </p:pic>
    </p:spTree>
    <p:extLst>
      <p:ext uri="{BB962C8B-B14F-4D97-AF65-F5344CB8AC3E}">
        <p14:creationId xmlns:p14="http://schemas.microsoft.com/office/powerpoint/2010/main" val="72166898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Lst>
  <p:transition/>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266700"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1pPr>
      <a:lvl2pPr marL="541338" indent="-274638"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2pPr>
      <a:lvl3pPr marL="8080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3pPr>
      <a:lvl4pPr marL="10747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4pPr>
      <a:lvl5pPr marL="13414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94">
          <p15:clr>
            <a:srgbClr val="F26B43"/>
          </p15:clr>
        </p15:guide>
        <p15:guide id="2" orient="horz" pos="1207">
          <p15:clr>
            <a:srgbClr val="F26B43"/>
          </p15:clr>
        </p15:guide>
        <p15:guide id="3" pos="325">
          <p15:clr>
            <a:srgbClr val="F26B43"/>
          </p15:clr>
        </p15:guide>
        <p15:guide id="4" pos="7355">
          <p15:clr>
            <a:srgbClr val="F26B43"/>
          </p15:clr>
        </p15:guide>
        <p15:guide id="5" pos="2706">
          <p15:clr>
            <a:srgbClr val="F26B43"/>
          </p15:clr>
        </p15:guide>
        <p15:guide id="6" pos="4974">
          <p15:clr>
            <a:srgbClr val="F26B43"/>
          </p15:clr>
        </p15:guide>
        <p15:guide id="7" pos="5110">
          <p15:clr>
            <a:srgbClr val="F26B43"/>
          </p15:clr>
        </p15:guide>
        <p15:guide id="8" pos="2570">
          <p15:clr>
            <a:srgbClr val="F26B43"/>
          </p15:clr>
        </p15:guide>
        <p15:guide id="9" orient="horz" pos="4020">
          <p15:clr>
            <a:srgbClr val="F26B43"/>
          </p15:clr>
        </p15:guide>
        <p15:guide id="10" pos="3908">
          <p15:clr>
            <a:srgbClr val="F26B43"/>
          </p15:clr>
        </p15:guide>
        <p15:guide id="11" pos="37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15937" y="908720"/>
            <a:ext cx="11160125" cy="677491"/>
          </a:xfrm>
          <a:prstGeom prst="rect">
            <a:avLst/>
          </a:prstGeom>
        </p:spPr>
        <p:txBody>
          <a:bodyPr vert="horz" lIns="0" tIns="0" rIns="0" bIns="0" rtlCol="0" anchor="b" anchorCtr="0">
            <a:noAutofit/>
          </a:bodyPr>
          <a:lstStyle/>
          <a:p>
            <a:r>
              <a:rPr lang="de-DE"/>
              <a:t>Mastertitelformat bearbeiten</a:t>
            </a:r>
            <a:endParaRPr lang="en-GB"/>
          </a:p>
        </p:txBody>
      </p:sp>
      <p:sp>
        <p:nvSpPr>
          <p:cNvPr id="3" name="Text Placeholder 2"/>
          <p:cNvSpPr>
            <a:spLocks noGrp="1"/>
          </p:cNvSpPr>
          <p:nvPr>
            <p:ph type="body" idx="1"/>
          </p:nvPr>
        </p:nvSpPr>
        <p:spPr bwMode="gray">
          <a:xfrm>
            <a:off x="515937" y="1875304"/>
            <a:ext cx="11160125" cy="4506446"/>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1" name="Straight Connector 10"/>
          <p:cNvCxnSpPr/>
          <p:nvPr userDrawn="1"/>
        </p:nvCxnSpPr>
        <p:spPr bwMode="gray">
          <a:xfrm>
            <a:off x="515938" y="1736725"/>
            <a:ext cx="11160124"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Bild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9934571" y="365125"/>
            <a:ext cx="1764000" cy="434769"/>
          </a:xfrm>
          <a:prstGeom prst="rect">
            <a:avLst/>
          </a:prstGeom>
        </p:spPr>
      </p:pic>
      <p:sp>
        <p:nvSpPr>
          <p:cNvPr id="8" name="Textfeld 7"/>
          <p:cNvSpPr txBox="1"/>
          <p:nvPr userDrawn="1"/>
        </p:nvSpPr>
        <p:spPr>
          <a:xfrm>
            <a:off x="1019175" y="365125"/>
            <a:ext cx="6877050" cy="254502"/>
          </a:xfrm>
          <a:prstGeom prst="rect">
            <a:avLst/>
          </a:prstGeom>
        </p:spPr>
        <p:txBody>
          <a:bodyPr vert="horz" lIns="0" tIns="0" rIns="0" bIns="0" rtlCol="0" anchor="b" anchorCtr="0">
            <a:noAutofit/>
          </a:bodyPr>
          <a:lstStyle>
            <a:defPPr>
              <a:defRPr lang="de-DE"/>
            </a:defPPr>
            <a:lvl1pPr>
              <a:lnSpc>
                <a:spcPct val="100000"/>
              </a:lnSpc>
              <a:spcBef>
                <a:spcPts val="0"/>
              </a:spcBef>
              <a:defRPr sz="1000">
                <a:solidFill>
                  <a:schemeClr val="accent1"/>
                </a:solidFill>
              </a:defRPr>
            </a:lvl1pPr>
          </a:lstStyle>
          <a:p>
            <a:pPr lvl="0"/>
            <a:r>
              <a:rPr lang="de-DE"/>
              <a:t>Sales </a:t>
            </a:r>
            <a:r>
              <a:rPr lang="en-US" noProof="0"/>
              <a:t>Presenter</a:t>
            </a:r>
            <a:r>
              <a:rPr lang="de-DE"/>
              <a:t>, VIVARES Pre-Launch, 26.02.2021</a:t>
            </a:r>
          </a:p>
        </p:txBody>
      </p:sp>
      <p:sp>
        <p:nvSpPr>
          <p:cNvPr id="12" name="Textfeld 11"/>
          <p:cNvSpPr txBox="1"/>
          <p:nvPr userDrawn="1"/>
        </p:nvSpPr>
        <p:spPr>
          <a:xfrm>
            <a:off x="515938" y="365125"/>
            <a:ext cx="450255" cy="254502"/>
          </a:xfrm>
          <a:prstGeom prst="rect">
            <a:avLst/>
          </a:prstGeom>
        </p:spPr>
        <p:txBody>
          <a:bodyPr vert="horz" lIns="0" tIns="0" rIns="0" bIns="0" rtlCol="0" anchor="b" anchorCtr="0">
            <a:noAutofit/>
          </a:bodyPr>
          <a:lstStyle>
            <a:defPPr>
              <a:defRPr lang="de-DE"/>
            </a:defPPr>
            <a:lvl1pPr>
              <a:lnSpc>
                <a:spcPct val="100000"/>
              </a:lnSpc>
              <a:spcBef>
                <a:spcPts val="0"/>
              </a:spcBef>
              <a:defRPr sz="1000">
                <a:solidFill>
                  <a:schemeClr val="accent1"/>
                </a:solidFill>
              </a:defRPr>
            </a:lvl1pPr>
          </a:lstStyle>
          <a:p>
            <a:pPr lvl="0"/>
            <a:fld id="{9E1A0163-7C0F-4EAD-A483-0138766DECC8}" type="slidenum">
              <a:rPr lang="de-DE" smtClean="0"/>
              <a:t>‹#›</a:t>
            </a:fld>
            <a:endParaRPr lang="de-DE"/>
          </a:p>
        </p:txBody>
      </p:sp>
    </p:spTree>
    <p:extLst>
      <p:ext uri="{BB962C8B-B14F-4D97-AF65-F5344CB8AC3E}">
        <p14:creationId xmlns:p14="http://schemas.microsoft.com/office/powerpoint/2010/main" val="6643894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Lst>
  <p:hf sldNum="0" hdr="0" ftr="0" dt="0"/>
  <p:txStyles>
    <p:titleStyle>
      <a:lvl1pPr algn="l" defTabSz="914400" rtl="0" eaLnBrk="1" latinLnBrk="0" hangingPunct="1">
        <a:lnSpc>
          <a:spcPct val="100000"/>
        </a:lnSpc>
        <a:spcBef>
          <a:spcPts val="0"/>
        </a:spcBef>
        <a:buNone/>
        <a:defRPr sz="2400" b="1" kern="1200">
          <a:solidFill>
            <a:schemeClr val="accent1"/>
          </a:solidFill>
          <a:latin typeface="+mj-lt"/>
          <a:ea typeface="+mj-ea"/>
          <a:cs typeface="+mj-cs"/>
        </a:defRPr>
      </a:lvl1pPr>
    </p:titleStyle>
    <p:bodyStyle>
      <a:lvl1pPr marL="266700" indent="-2667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1pPr>
      <a:lvl2pPr marL="541338" indent="-274638"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2pPr>
      <a:lvl3pPr marL="808038" indent="-2667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3pPr>
      <a:lvl4pPr marL="1074738" indent="-2667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4pPr>
      <a:lvl5pPr marL="1341438" indent="-2667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94">
          <p15:clr>
            <a:srgbClr val="F26B43"/>
          </p15:clr>
        </p15:guide>
        <p15:guide id="2" orient="horz" pos="1207">
          <p15:clr>
            <a:srgbClr val="F26B43"/>
          </p15:clr>
        </p15:guide>
        <p15:guide id="3" pos="325">
          <p15:clr>
            <a:srgbClr val="F26B43"/>
          </p15:clr>
        </p15:guide>
        <p15:guide id="4" pos="7355">
          <p15:clr>
            <a:srgbClr val="F26B43"/>
          </p15:clr>
        </p15:guide>
        <p15:guide id="5" pos="2706">
          <p15:clr>
            <a:srgbClr val="F26B43"/>
          </p15:clr>
        </p15:guide>
        <p15:guide id="6" pos="4974">
          <p15:clr>
            <a:srgbClr val="F26B43"/>
          </p15:clr>
        </p15:guide>
        <p15:guide id="7" pos="5110">
          <p15:clr>
            <a:srgbClr val="F26B43"/>
          </p15:clr>
        </p15:guide>
        <p15:guide id="8" pos="2570">
          <p15:clr>
            <a:srgbClr val="F26B43"/>
          </p15:clr>
        </p15:guide>
        <p15:guide id="9" orient="horz" pos="4020">
          <p15:clr>
            <a:srgbClr val="F26B43"/>
          </p15:clr>
        </p15:guide>
        <p15:guide id="10" pos="3908">
          <p15:clr>
            <a:srgbClr val="F26B43"/>
          </p15:clr>
        </p15:guide>
        <p15:guide id="11" pos="37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27.xml"/><Relationship Id="rId5" Type="http://schemas.openxmlformats.org/officeDocument/2006/relationships/image" Target="../media/image40.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8.png"/><Relationship Id="rId7" Type="http://schemas.openxmlformats.org/officeDocument/2006/relationships/image" Target="../media/image49.png"/><Relationship Id="rId2" Type="http://schemas.openxmlformats.org/officeDocument/2006/relationships/slideLayout" Target="../slideLayouts/slideLayout10.xml"/><Relationship Id="rId1" Type="http://schemas.openxmlformats.org/officeDocument/2006/relationships/tags" Target="../tags/tag2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29.xml"/><Relationship Id="rId5" Type="http://schemas.openxmlformats.org/officeDocument/2006/relationships/image" Target="../media/image40.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30.xml"/><Relationship Id="rId5" Type="http://schemas.openxmlformats.org/officeDocument/2006/relationships/image" Target="../media/image40.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0.xml"/><Relationship Id="rId1" Type="http://schemas.openxmlformats.org/officeDocument/2006/relationships/tags" Target="../tags/tag31.xml"/><Relationship Id="rId6" Type="http://schemas.openxmlformats.org/officeDocument/2006/relationships/image" Target="../media/image55.png"/><Relationship Id="rId5" Type="http://schemas.openxmlformats.org/officeDocument/2006/relationships/image" Target="../media/image18.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40.png"/><Relationship Id="rId2" Type="http://schemas.openxmlformats.org/officeDocument/2006/relationships/slideLayout" Target="../slideLayouts/slideLayout10.xml"/><Relationship Id="rId1" Type="http://schemas.openxmlformats.org/officeDocument/2006/relationships/tags" Target="../tags/tag32.xml"/><Relationship Id="rId6" Type="http://schemas.openxmlformats.org/officeDocument/2006/relationships/image" Target="../media/image58.png"/><Relationship Id="rId5" Type="http://schemas.openxmlformats.org/officeDocument/2006/relationships/image" Target="../media/image1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8.png"/><Relationship Id="rId7" Type="http://schemas.openxmlformats.org/officeDocument/2006/relationships/image" Target="../media/image62.png"/><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8.png"/><Relationship Id="rId7" Type="http://schemas.openxmlformats.org/officeDocument/2006/relationships/image" Target="../media/image69.png"/><Relationship Id="rId2" Type="http://schemas.openxmlformats.org/officeDocument/2006/relationships/slideLayout" Target="../slideLayouts/slideLayout10.xml"/><Relationship Id="rId1" Type="http://schemas.openxmlformats.org/officeDocument/2006/relationships/tags" Target="../tags/tag34.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35.xml"/><Relationship Id="rId5" Type="http://schemas.openxmlformats.org/officeDocument/2006/relationships/image" Target="../media/image7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36.xml"/><Relationship Id="rId5" Type="http://schemas.openxmlformats.org/officeDocument/2006/relationships/image" Target="../media/image7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1.xml"/><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slideLayout" Target="../slideLayouts/slideLayout43.xml"/><Relationship Id="rId1" Type="http://schemas.openxmlformats.org/officeDocument/2006/relationships/tags" Target="../tags/tag19.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10.xml"/><Relationship Id="rId1" Type="http://schemas.openxmlformats.org/officeDocument/2006/relationships/tags" Target="../tags/tag37.xml"/><Relationship Id="rId5" Type="http://schemas.openxmlformats.org/officeDocument/2006/relationships/image" Target="../media/image40.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10.xml"/><Relationship Id="rId1" Type="http://schemas.openxmlformats.org/officeDocument/2006/relationships/tags" Target="../tags/tag38.xml"/><Relationship Id="rId6" Type="http://schemas.openxmlformats.org/officeDocument/2006/relationships/image" Target="../media/image18.png"/><Relationship Id="rId5" Type="http://schemas.openxmlformats.org/officeDocument/2006/relationships/image" Target="../media/image79.png"/><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slideLayout" Target="../slideLayouts/slideLayout10.xml"/><Relationship Id="rId1" Type="http://schemas.openxmlformats.org/officeDocument/2006/relationships/tags" Target="../tags/tag3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0.xml"/><Relationship Id="rId1" Type="http://schemas.openxmlformats.org/officeDocument/2006/relationships/tags" Target="../tags/tag40.xml"/><Relationship Id="rId5" Type="http://schemas.openxmlformats.org/officeDocument/2006/relationships/image" Target="../media/image18.png"/><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6.jpeg"/><Relationship Id="rId7" Type="http://schemas.openxmlformats.org/officeDocument/2006/relationships/image" Target="../media/image89.png"/><Relationship Id="rId2" Type="http://schemas.openxmlformats.org/officeDocument/2006/relationships/slideLayout" Target="../slideLayouts/slideLayout10.xml"/><Relationship Id="rId1" Type="http://schemas.openxmlformats.org/officeDocument/2006/relationships/tags" Target="../tags/tag41.xml"/><Relationship Id="rId6" Type="http://schemas.openxmlformats.org/officeDocument/2006/relationships/image" Target="../media/image40.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10.xml"/><Relationship Id="rId1" Type="http://schemas.openxmlformats.org/officeDocument/2006/relationships/tags" Target="../tags/tag42.xml"/><Relationship Id="rId6" Type="http://schemas.openxmlformats.org/officeDocument/2006/relationships/image" Target="../media/image40.png"/><Relationship Id="rId5" Type="http://schemas.openxmlformats.org/officeDocument/2006/relationships/image" Target="../media/image18.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slideLayout" Target="../slideLayouts/slideLayout10.xml"/><Relationship Id="rId1" Type="http://schemas.openxmlformats.org/officeDocument/2006/relationships/tags" Target="../tags/tag43.xml"/><Relationship Id="rId6" Type="http://schemas.openxmlformats.org/officeDocument/2006/relationships/image" Target="../media/image40.png"/><Relationship Id="rId5" Type="http://schemas.openxmlformats.org/officeDocument/2006/relationships/image" Target="../media/image18.pn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10.xml"/><Relationship Id="rId1" Type="http://schemas.openxmlformats.org/officeDocument/2006/relationships/tags" Target="../tags/tag44.xml"/><Relationship Id="rId5" Type="http://schemas.openxmlformats.org/officeDocument/2006/relationships/image" Target="../media/image18.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79.png"/><Relationship Id="rId7" Type="http://schemas.openxmlformats.org/officeDocument/2006/relationships/image" Target="../media/image95.png"/><Relationship Id="rId2" Type="http://schemas.openxmlformats.org/officeDocument/2006/relationships/slideLayout" Target="../slideLayouts/slideLayout10.xml"/><Relationship Id="rId1" Type="http://schemas.openxmlformats.org/officeDocument/2006/relationships/tags" Target="../tags/tag45.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18.png"/><Relationship Id="rId9" Type="http://schemas.openxmlformats.org/officeDocument/2006/relationships/image" Target="../media/image97.png"/></Relationships>
</file>

<file path=ppt/slides/_rels/slide2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79.png"/><Relationship Id="rId7" Type="http://schemas.openxmlformats.org/officeDocument/2006/relationships/image" Target="../media/image99.png"/><Relationship Id="rId2" Type="http://schemas.openxmlformats.org/officeDocument/2006/relationships/slideLayout" Target="../slideLayouts/slideLayout10.xml"/><Relationship Id="rId1" Type="http://schemas.openxmlformats.org/officeDocument/2006/relationships/tags" Target="../tags/tag46.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18.png"/><Relationship Id="rId9" Type="http://schemas.openxmlformats.org/officeDocument/2006/relationships/image" Target="../media/image100.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102.png"/><Relationship Id="rId2" Type="http://schemas.openxmlformats.org/officeDocument/2006/relationships/slideLayout" Target="../slideLayouts/slideLayout10.xml"/><Relationship Id="rId1" Type="http://schemas.openxmlformats.org/officeDocument/2006/relationships/tags" Target="../tags/tag47.xml"/><Relationship Id="rId6" Type="http://schemas.openxmlformats.org/officeDocument/2006/relationships/image" Target="../media/image101.png"/><Relationship Id="rId5" Type="http://schemas.openxmlformats.org/officeDocument/2006/relationships/image" Target="../media/image9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3.png"/><Relationship Id="rId2" Type="http://schemas.openxmlformats.org/officeDocument/2006/relationships/slideLayout" Target="../slideLayouts/slideLayout10.xml"/><Relationship Id="rId1" Type="http://schemas.openxmlformats.org/officeDocument/2006/relationships/tags" Target="../tags/tag48.xml"/><Relationship Id="rId6" Type="http://schemas.openxmlformats.org/officeDocument/2006/relationships/image" Target="../media/image101.png"/><Relationship Id="rId5" Type="http://schemas.openxmlformats.org/officeDocument/2006/relationships/image" Target="../media/image18.png"/><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40.png"/><Relationship Id="rId2" Type="http://schemas.openxmlformats.org/officeDocument/2006/relationships/slideLayout" Target="../slideLayouts/slideLayout10.xml"/><Relationship Id="rId1" Type="http://schemas.openxmlformats.org/officeDocument/2006/relationships/tags" Target="../tags/tag49.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10.xml"/><Relationship Id="rId1" Type="http://schemas.openxmlformats.org/officeDocument/2006/relationships/tags" Target="../tags/tag50.xml"/><Relationship Id="rId6" Type="http://schemas.openxmlformats.org/officeDocument/2006/relationships/image" Target="../media/image105.png"/><Relationship Id="rId5" Type="http://schemas.openxmlformats.org/officeDocument/2006/relationships/image" Target="../media/image101.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108.png"/><Relationship Id="rId2" Type="http://schemas.openxmlformats.org/officeDocument/2006/relationships/slideLayout" Target="../slideLayouts/slideLayout10.xml"/><Relationship Id="rId1" Type="http://schemas.openxmlformats.org/officeDocument/2006/relationships/tags" Target="../tags/tag5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79.png"/><Relationship Id="rId7" Type="http://schemas.openxmlformats.org/officeDocument/2006/relationships/image" Target="../media/image111.png"/><Relationship Id="rId2" Type="http://schemas.openxmlformats.org/officeDocument/2006/relationships/slideLayout" Target="../slideLayouts/slideLayout10.xml"/><Relationship Id="rId1" Type="http://schemas.openxmlformats.org/officeDocument/2006/relationships/tags" Target="../tags/tag5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10.xml"/><Relationship Id="rId1" Type="http://schemas.openxmlformats.org/officeDocument/2006/relationships/tags" Target="../tags/tag53.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10.xml"/><Relationship Id="rId1" Type="http://schemas.openxmlformats.org/officeDocument/2006/relationships/tags" Target="../tags/tag54.xml"/><Relationship Id="rId5" Type="http://schemas.openxmlformats.org/officeDocument/2006/relationships/image" Target="../media/image115.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79.png"/><Relationship Id="rId7" Type="http://schemas.openxmlformats.org/officeDocument/2006/relationships/image" Target="../media/image118.png"/><Relationship Id="rId2" Type="http://schemas.openxmlformats.org/officeDocument/2006/relationships/slideLayout" Target="../slideLayouts/slideLayout10.xml"/><Relationship Id="rId1" Type="http://schemas.openxmlformats.org/officeDocument/2006/relationships/tags" Target="../tags/tag55.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notesSlide" Target="../notesSlides/notesSlide2.xml"/><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slideLayout" Target="../slideLayouts/slideLayout10.xml"/><Relationship Id="rId1" Type="http://schemas.openxmlformats.org/officeDocument/2006/relationships/tags" Target="../tags/tag21.xml"/><Relationship Id="rId6" Type="http://schemas.openxmlformats.org/officeDocument/2006/relationships/image" Target="../media/image25.png"/><Relationship Id="rId11" Type="http://schemas.openxmlformats.org/officeDocument/2006/relationships/image" Target="../media/image23.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28.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slideLayout" Target="../slideLayouts/slideLayout10.xml"/><Relationship Id="rId1" Type="http://schemas.openxmlformats.org/officeDocument/2006/relationships/tags" Target="../tags/tag2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8.png"/><Relationship Id="rId2" Type="http://schemas.openxmlformats.org/officeDocument/2006/relationships/slideLayout" Target="../slideLayouts/slideLayout10.xml"/><Relationship Id="rId1" Type="http://schemas.openxmlformats.org/officeDocument/2006/relationships/tags" Target="../tags/tag23.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24.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25.xml"/><Relationship Id="rId5" Type="http://schemas.openxmlformats.org/officeDocument/2006/relationships/image" Target="../media/image40.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4.png"/><Relationship Id="rId2" Type="http://schemas.openxmlformats.org/officeDocument/2006/relationships/slideLayout" Target="../slideLayouts/slideLayout10.xml"/><Relationship Id="rId1" Type="http://schemas.openxmlformats.org/officeDocument/2006/relationships/tags" Target="../tags/tag2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a:solidFill>
            <a:schemeClr val="bg1"/>
          </a:solidFill>
          <a:ln>
            <a:solidFill>
              <a:schemeClr val="accent2"/>
            </a:solid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5000"/>
              </a:lnSpc>
              <a:spcBef>
                <a:spcPct val="0"/>
              </a:spcBef>
              <a:spcAft>
                <a:spcPct val="0"/>
              </a:spcAft>
              <a:buClrTx/>
              <a:buSzTx/>
              <a:buFontTx/>
              <a:buNone/>
              <a:tabLst/>
              <a:defRPr/>
            </a:pPr>
            <a:endParaRPr kumimoji="0" lang="de-DE" sz="6600" b="1" i="0" u="none" strike="noStrike" kern="1200" cap="none" spc="0" normalizeH="0" baseline="0" noProof="0" err="1">
              <a:ln>
                <a:noFill/>
              </a:ln>
              <a:solidFill>
                <a:prstClr val="black"/>
              </a:solidFill>
              <a:effectLst/>
              <a:uLnTx/>
              <a:uFillTx/>
              <a:latin typeface="Arial" panose="020B0604020202020204" pitchFamily="34" charset="0"/>
              <a:ea typeface="+mn-ea"/>
              <a:cs typeface="+mn-cs"/>
              <a:sym typeface="Arial" panose="020B0604020202020204" pitchFamily="34" charset="0"/>
            </a:endParaRPr>
          </a:p>
        </p:txBody>
      </p:sp>
      <p:sp>
        <p:nvSpPr>
          <p:cNvPr id="2" name="Titel 1"/>
          <p:cNvSpPr>
            <a:spLocks noGrp="1"/>
          </p:cNvSpPr>
          <p:nvPr>
            <p:ph type="ctrTitle"/>
          </p:nvPr>
        </p:nvSpPr>
        <p:spPr/>
        <p:txBody>
          <a:bodyPr/>
          <a:lstStyle/>
          <a:p>
            <a:r>
              <a:rPr lang="es" sz="4800" b="1" i="0" u="none" strike="noStrike" dirty="0">
                <a:solidFill>
                  <a:srgbClr val="FFFFFF"/>
                </a:solidFill>
                <a:highlight>
                  <a:srgbClr val="000000">
                    <a:alpha val="0"/>
                  </a:srgbClr>
                </a:highlight>
                <a:latin typeface="Arial"/>
              </a:rPr>
              <a:t>ILUMINACIÓN HUMAN CENTRICA BIOLUX G2</a:t>
            </a:r>
            <a:br>
              <a:rPr lang="de-DE" sz="4800" b="1" dirty="0">
                <a:solidFill>
                  <a:schemeClr val="bg1"/>
                </a:solidFill>
                <a:latin typeface="+mj-lt"/>
              </a:rPr>
            </a:br>
            <a:br>
              <a:rPr lang="es-ES" sz="4800" b="1" i="0" u="none" strike="noStrike" dirty="0">
                <a:solidFill>
                  <a:srgbClr val="FFFFFF"/>
                </a:solidFill>
                <a:highlight>
                  <a:srgbClr val="000000">
                    <a:alpha val="0"/>
                  </a:srgbClr>
                </a:highlight>
                <a:latin typeface="Arial"/>
              </a:rPr>
            </a:br>
            <a:r>
              <a:rPr lang="es-ES" sz="4800" b="1" i="0" u="none" strike="noStrike" dirty="0" err="1">
                <a:solidFill>
                  <a:srgbClr val="FFFFFF"/>
                </a:solidFill>
                <a:highlight>
                  <a:srgbClr val="000000">
                    <a:alpha val="0"/>
                  </a:srgbClr>
                </a:highlight>
                <a:latin typeface="Arial"/>
              </a:rPr>
              <a:t>Dispociciòn</a:t>
            </a:r>
            <a:r>
              <a:rPr lang="es-ES" sz="4800" b="1" i="0" u="none" strike="noStrike" dirty="0">
                <a:solidFill>
                  <a:srgbClr val="FFFFFF"/>
                </a:solidFill>
                <a:highlight>
                  <a:srgbClr val="000000">
                    <a:alpha val="0"/>
                  </a:srgbClr>
                </a:highlight>
                <a:latin typeface="Arial"/>
              </a:rPr>
              <a:t> – </a:t>
            </a:r>
            <a:br>
              <a:rPr lang="es-ES" sz="4800" b="1" i="0" u="none" strike="noStrike" dirty="0">
                <a:solidFill>
                  <a:srgbClr val="FFFFFF"/>
                </a:solidFill>
                <a:highlight>
                  <a:srgbClr val="000000">
                    <a:alpha val="0"/>
                  </a:srgbClr>
                </a:highlight>
                <a:latin typeface="Arial"/>
              </a:rPr>
            </a:br>
            <a:r>
              <a:rPr lang="es-ES" sz="4800" b="1" i="0" u="none" strike="noStrike" dirty="0">
                <a:solidFill>
                  <a:srgbClr val="FFFFFF"/>
                </a:solidFill>
                <a:highlight>
                  <a:srgbClr val="000000">
                    <a:alpha val="0"/>
                  </a:srgbClr>
                </a:highlight>
                <a:latin typeface="Arial"/>
              </a:rPr>
              <a:t>Ayuda con la </a:t>
            </a:r>
            <a:r>
              <a:rPr lang="es-ES" sz="4800" b="1" i="0" u="none" strike="noStrike" dirty="0" err="1">
                <a:solidFill>
                  <a:srgbClr val="FFFFFF"/>
                </a:solidFill>
                <a:highlight>
                  <a:srgbClr val="000000">
                    <a:alpha val="0"/>
                  </a:srgbClr>
                </a:highlight>
                <a:latin typeface="Arial"/>
              </a:rPr>
              <a:t>instalaciòn</a:t>
            </a:r>
            <a:endParaRPr lang="de-DE" sz="4800" b="1" dirty="0">
              <a:solidFill>
                <a:schemeClr val="bg1"/>
              </a:solidFill>
              <a:latin typeface="+mj-lt"/>
            </a:endParaRPr>
          </a:p>
        </p:txBody>
      </p:sp>
    </p:spTree>
    <p:extLst>
      <p:ext uri="{BB962C8B-B14F-4D97-AF65-F5344CB8AC3E}">
        <p14:creationId xmlns:p14="http://schemas.microsoft.com/office/powerpoint/2010/main" val="262041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116C2-5B91-4312-A1BB-64E739836474}"/>
              </a:ext>
            </a:extLst>
          </p:cNvPr>
          <p:cNvSpPr>
            <a:spLocks noGrp="1"/>
          </p:cNvSpPr>
          <p:nvPr>
            <p:ph type="title"/>
          </p:nvPr>
        </p:nvSpPr>
        <p:spPr/>
        <p:txBody>
          <a:bodyPr>
            <a:noAutofit/>
          </a:bodyPr>
          <a:lstStyle/>
          <a:p>
            <a:pPr rtl="0"/>
            <a:r>
              <a:rPr lang="es" sz="2400" b="1" i="0" u="none" strike="noStrike" dirty="0">
                <a:highlight>
                  <a:srgbClr val="000000">
                    <a:alpha val="0"/>
                  </a:srgbClr>
                </a:highlight>
                <a:latin typeface="Arial"/>
              </a:rPr>
              <a:t>Diagrama de cableado</a:t>
            </a:r>
            <a:br>
              <a:rPr lang="es" sz="2400" b="1" i="0" u="none" strike="noStrike" dirty="0">
                <a:highlight>
                  <a:srgbClr val="000000">
                    <a:alpha val="0"/>
                  </a:srgbClr>
                </a:highlight>
                <a:latin typeface="Arial"/>
              </a:rPr>
            </a:br>
            <a:r>
              <a:rPr lang="es" sz="2200" b="1" i="0" u="none" strike="noStrike" dirty="0">
                <a:highlight>
                  <a:srgbClr val="000000">
                    <a:alpha val="0"/>
                  </a:srgbClr>
                </a:highlight>
                <a:latin typeface="Arial"/>
              </a:rPr>
              <a:t>Opción 3</a:t>
            </a:r>
          </a:p>
        </p:txBody>
      </p:sp>
      <p:sp>
        <p:nvSpPr>
          <p:cNvPr id="5" name="Rectangle 6">
            <a:extLst>
              <a:ext uri="{FF2B5EF4-FFF2-40B4-BE49-F238E27FC236}">
                <a16:creationId xmlns:a16="http://schemas.microsoft.com/office/drawing/2014/main" id="{372F10B9-E198-491B-99F9-CF511AD65FA7}"/>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6" name="TextBox 8">
            <a:extLst>
              <a:ext uri="{FF2B5EF4-FFF2-40B4-BE49-F238E27FC236}">
                <a16:creationId xmlns:a16="http://schemas.microsoft.com/office/drawing/2014/main" id="{92708FA3-E5CE-4F95-80EC-F5C45BE3341E}"/>
              </a:ext>
            </a:extLst>
          </p:cNvPr>
          <p:cNvSpPr txBox="1"/>
          <p:nvPr/>
        </p:nvSpPr>
        <p:spPr>
          <a:xfrm>
            <a:off x="173872"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Sistema BIOLUX HCL</a:t>
            </a:r>
          </a:p>
        </p:txBody>
      </p:sp>
      <p:pic>
        <p:nvPicPr>
          <p:cNvPr id="7" name="Picture 2">
            <a:extLst>
              <a:ext uri="{FF2B5EF4-FFF2-40B4-BE49-F238E27FC236}">
                <a16:creationId xmlns:a16="http://schemas.microsoft.com/office/drawing/2014/main" id="{9D301A4F-6529-4248-AF32-A4979FD32DC4}"/>
              </a:ext>
            </a:extLst>
          </p:cNvPr>
          <p:cNvPicPr>
            <a:picLocks noChangeAspect="1"/>
          </p:cNvPicPr>
          <p:nvPr/>
        </p:nvPicPr>
        <p:blipFill>
          <a:blip r:embed="rId3"/>
          <a:stretch>
            <a:fillRect/>
          </a:stretch>
        </p:blipFill>
        <p:spPr>
          <a:xfrm>
            <a:off x="551384" y="4164754"/>
            <a:ext cx="1563004" cy="1828208"/>
          </a:xfrm>
          <a:prstGeom prst="rect">
            <a:avLst/>
          </a:prstGeom>
        </p:spPr>
      </p:pic>
      <p:pic>
        <p:nvPicPr>
          <p:cNvPr id="12" name="Picture 11">
            <a:extLst>
              <a:ext uri="{FF2B5EF4-FFF2-40B4-BE49-F238E27FC236}">
                <a16:creationId xmlns:a16="http://schemas.microsoft.com/office/drawing/2014/main" id="{E1833892-5011-4AF9-B6A3-84C5738B6D59}"/>
              </a:ext>
            </a:extLst>
          </p:cNvPr>
          <p:cNvPicPr>
            <a:picLocks noChangeAspect="1"/>
          </p:cNvPicPr>
          <p:nvPr/>
        </p:nvPicPr>
        <p:blipFill>
          <a:blip r:embed="rId4"/>
          <a:stretch>
            <a:fillRect/>
          </a:stretch>
        </p:blipFill>
        <p:spPr>
          <a:xfrm>
            <a:off x="3225500" y="1772816"/>
            <a:ext cx="8514588" cy="2845940"/>
          </a:xfrm>
          <a:prstGeom prst="rect">
            <a:avLst/>
          </a:prstGeom>
        </p:spPr>
      </p:pic>
      <p:sp>
        <p:nvSpPr>
          <p:cNvPr id="16" name="TextBox 15">
            <a:extLst>
              <a:ext uri="{FF2B5EF4-FFF2-40B4-BE49-F238E27FC236}">
                <a16:creationId xmlns:a16="http://schemas.microsoft.com/office/drawing/2014/main" id="{A90B2B1D-DA1C-4F1C-8C54-A4F313641D59}"/>
              </a:ext>
            </a:extLst>
          </p:cNvPr>
          <p:cNvSpPr txBox="1"/>
          <p:nvPr/>
        </p:nvSpPr>
        <p:spPr>
          <a:xfrm>
            <a:off x="3921590" y="4805361"/>
            <a:ext cx="8079066" cy="1743619"/>
          </a:xfrm>
          <a:prstGeom prst="rect">
            <a:avLst/>
          </a:prstGeom>
          <a:noFill/>
        </p:spPr>
        <p:txBody>
          <a:bodyPr wrap="square" rtlCol="0">
            <a:noAutofit/>
          </a:bodyPr>
          <a:lstStyle/>
          <a:p>
            <a:pPr rtl="0">
              <a:lnSpc>
                <a:spcPct val="130000"/>
              </a:lnSpc>
            </a:pPr>
            <a:r>
              <a:rPr lang="es" sz="1400" b="0" i="0" u="none" strike="noStrike" dirty="0">
                <a:highlight>
                  <a:srgbClr val="000000">
                    <a:alpha val="0"/>
                  </a:srgbClr>
                </a:highlight>
                <a:latin typeface="Arial"/>
              </a:rPr>
              <a:t>La Unidad de Control deberá estar permanentemente conectada a 230V (LL, NN). De lo contrario, pueden pasar hasta 10 minutos antes de que la red del sistema Zigbee funcione de manera estable.</a:t>
            </a:r>
          </a:p>
          <a:p>
            <a:pPr>
              <a:lnSpc>
                <a:spcPct val="130000"/>
              </a:lnSpc>
            </a:pPr>
            <a:endParaRPr lang="de-DE" sz="500" dirty="0"/>
          </a:p>
          <a:p>
            <a:pPr rtl="0">
              <a:lnSpc>
                <a:spcPct val="130000"/>
              </a:lnSpc>
            </a:pPr>
            <a:r>
              <a:rPr lang="es" sz="1400" b="0" i="0" u="none" strike="noStrike" dirty="0">
                <a:highlight>
                  <a:srgbClr val="000000">
                    <a:alpha val="0"/>
                  </a:srgbClr>
                </a:highlight>
                <a:latin typeface="Arial"/>
              </a:rPr>
              <a:t>Si se utiliza un interruptor además del sensor inalámbrico, LL' también debe configurarse a 230 V a través del interruptor. Entonces LL' se puede encender y apagar junto con las luminarias.</a:t>
            </a:r>
          </a:p>
          <a:p>
            <a:pPr rtl="0">
              <a:lnSpc>
                <a:spcPct val="130000"/>
              </a:lnSpc>
            </a:pPr>
            <a:r>
              <a:rPr lang="es" sz="1400" b="0" i="0" u="none" strike="noStrike" dirty="0">
                <a:highlight>
                  <a:srgbClr val="000000">
                    <a:alpha val="0"/>
                  </a:srgbClr>
                </a:highlight>
                <a:latin typeface="Arial"/>
              </a:rPr>
              <a:t>Cuando LL' está apagado, la Unidad de Control entra en modo de reposo, pero permanece alimentada.</a:t>
            </a:r>
          </a:p>
        </p:txBody>
      </p:sp>
      <p:pic>
        <p:nvPicPr>
          <p:cNvPr id="17" name="Picture 16">
            <a:extLst>
              <a:ext uri="{FF2B5EF4-FFF2-40B4-BE49-F238E27FC236}">
                <a16:creationId xmlns:a16="http://schemas.microsoft.com/office/drawing/2014/main" id="{21AEC37D-6B24-4FAA-920E-0D5A8A41075B}"/>
              </a:ext>
            </a:extLst>
          </p:cNvPr>
          <p:cNvPicPr>
            <a:picLocks noChangeAspect="1"/>
          </p:cNvPicPr>
          <p:nvPr/>
        </p:nvPicPr>
        <p:blipFill>
          <a:blip r:embed="rId5"/>
          <a:stretch>
            <a:fillRect/>
          </a:stretch>
        </p:blipFill>
        <p:spPr>
          <a:xfrm>
            <a:off x="3175059" y="4834780"/>
            <a:ext cx="724198" cy="667522"/>
          </a:xfrm>
          <a:prstGeom prst="rect">
            <a:avLst/>
          </a:prstGeom>
        </p:spPr>
      </p:pic>
      <p:sp>
        <p:nvSpPr>
          <p:cNvPr id="18" name="Rectangle 17">
            <a:extLst>
              <a:ext uri="{FF2B5EF4-FFF2-40B4-BE49-F238E27FC236}">
                <a16:creationId xmlns:a16="http://schemas.microsoft.com/office/drawing/2014/main" id="{47CA49CA-D85F-42C7-BE6F-ECFE475E17CF}"/>
              </a:ext>
            </a:extLst>
          </p:cNvPr>
          <p:cNvSpPr/>
          <p:nvPr/>
        </p:nvSpPr>
        <p:spPr>
          <a:xfrm>
            <a:off x="3350552" y="1988840"/>
            <a:ext cx="373212" cy="432048"/>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Tree>
    <p:custDataLst>
      <p:tags r:id="rId1"/>
    </p:custDataLst>
    <p:extLst>
      <p:ext uri="{BB962C8B-B14F-4D97-AF65-F5344CB8AC3E}">
        <p14:creationId xmlns:p14="http://schemas.microsoft.com/office/powerpoint/2010/main" val="4573590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5">
            <a:extLst>
              <a:ext uri="{FF2B5EF4-FFF2-40B4-BE49-F238E27FC236}">
                <a16:creationId xmlns:a16="http://schemas.microsoft.com/office/drawing/2014/main" id="{094CBE2F-D12D-4158-91E2-1AAC5F48B63E}"/>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1FB7EE3F-EA89-4F5F-8DC1-2BDECF3BA639}"/>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0" name="TextBox 8">
            <a:extLst>
              <a:ext uri="{FF2B5EF4-FFF2-40B4-BE49-F238E27FC236}">
                <a16:creationId xmlns:a16="http://schemas.microsoft.com/office/drawing/2014/main" id="{DDC8598B-3A74-49ED-ADDA-7BDFCDBA664E}"/>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UNIDAD DE CONTROL BIOLUX HCL</a:t>
            </a:r>
          </a:p>
        </p:txBody>
      </p:sp>
      <p:pic>
        <p:nvPicPr>
          <p:cNvPr id="11" name="Picture 2">
            <a:extLst>
              <a:ext uri="{FF2B5EF4-FFF2-40B4-BE49-F238E27FC236}">
                <a16:creationId xmlns:a16="http://schemas.microsoft.com/office/drawing/2014/main" id="{560BC6CC-4F71-4976-95C6-D330C3FA5BD6}"/>
              </a:ext>
            </a:extLst>
          </p:cNvPr>
          <p:cNvPicPr>
            <a:picLocks noChangeAspect="1"/>
          </p:cNvPicPr>
          <p:nvPr/>
        </p:nvPicPr>
        <p:blipFill>
          <a:blip r:embed="rId3"/>
          <a:stretch>
            <a:fillRect/>
          </a:stretch>
        </p:blipFill>
        <p:spPr>
          <a:xfrm>
            <a:off x="551384" y="4164754"/>
            <a:ext cx="1563004" cy="1828208"/>
          </a:xfrm>
          <a:prstGeom prst="rect">
            <a:avLst/>
          </a:prstGeom>
        </p:spPr>
      </p:pic>
      <p:sp>
        <p:nvSpPr>
          <p:cNvPr id="2" name="Textfeld 1">
            <a:extLst>
              <a:ext uri="{FF2B5EF4-FFF2-40B4-BE49-F238E27FC236}">
                <a16:creationId xmlns:a16="http://schemas.microsoft.com/office/drawing/2014/main" id="{410D3583-119D-4301-A83D-89E6BDC7B5A5}"/>
              </a:ext>
            </a:extLst>
          </p:cNvPr>
          <p:cNvSpPr txBox="1"/>
          <p:nvPr/>
        </p:nvSpPr>
        <p:spPr>
          <a:xfrm>
            <a:off x="7226217" y="8148098"/>
            <a:ext cx="1985839" cy="13016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pic>
        <p:nvPicPr>
          <p:cNvPr id="16" name="Grafik 15">
            <a:extLst>
              <a:ext uri="{FF2B5EF4-FFF2-40B4-BE49-F238E27FC236}">
                <a16:creationId xmlns:a16="http://schemas.microsoft.com/office/drawing/2014/main" id="{07A61523-263B-4F3A-BEC9-B30F8D485792}"/>
              </a:ext>
            </a:extLst>
          </p:cNvPr>
          <p:cNvPicPr>
            <a:picLocks noChangeAspect="1"/>
          </p:cNvPicPr>
          <p:nvPr/>
        </p:nvPicPr>
        <p:blipFill>
          <a:blip r:embed="rId4"/>
          <a:stretch>
            <a:fillRect/>
          </a:stretch>
        </p:blipFill>
        <p:spPr>
          <a:xfrm>
            <a:off x="5296206" y="2810883"/>
            <a:ext cx="3548361" cy="2336725"/>
          </a:xfrm>
          <a:prstGeom prst="rect">
            <a:avLst/>
          </a:prstGeom>
        </p:spPr>
      </p:pic>
      <p:sp>
        <p:nvSpPr>
          <p:cNvPr id="19" name="Rechteck 18">
            <a:extLst>
              <a:ext uri="{FF2B5EF4-FFF2-40B4-BE49-F238E27FC236}">
                <a16:creationId xmlns:a16="http://schemas.microsoft.com/office/drawing/2014/main" id="{5B2053FA-A00D-46D2-A5A8-7E8D340682ED}"/>
              </a:ext>
            </a:extLst>
          </p:cNvPr>
          <p:cNvSpPr/>
          <p:nvPr/>
        </p:nvSpPr>
        <p:spPr>
          <a:xfrm>
            <a:off x="5296206" y="1953460"/>
            <a:ext cx="3578681" cy="523220"/>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400" b="1" i="0" u="none" strike="noStrike">
                <a:solidFill>
                  <a:srgbClr val="000000"/>
                </a:solidFill>
                <a:highlight>
                  <a:srgbClr val="000000">
                    <a:alpha val="0"/>
                  </a:srgbClr>
                </a:highlight>
                <a:latin typeface="Arial"/>
              </a:rPr>
              <a:t>Caja</a:t>
            </a:r>
            <a:r>
              <a:rPr kumimoji="0" lang="es" sz="1400" b="0" i="0" u="none" strike="noStrike" kern="1200" cap="none" spc="0" normalizeH="0" baseline="0" noProof="0">
                <a:solidFill>
                  <a:srgbClr val="000000"/>
                </a:solidFill>
                <a:highlight>
                  <a:srgbClr val="000000">
                    <a:alpha val="0"/>
                  </a:srgbClr>
                </a:highlight>
                <a:uLnTx/>
                <a:uFillTx/>
                <a:latin typeface="Arial"/>
              </a:rPr>
              <a:t> </a:t>
            </a:r>
            <a:r>
              <a:rPr kumimoji="0" lang="es" sz="1400" b="1" i="0" u="none" strike="noStrike" kern="1200" cap="none" spc="0" normalizeH="0" baseline="0" noProof="0">
                <a:solidFill>
                  <a:srgbClr val="000000"/>
                </a:solidFill>
                <a:highlight>
                  <a:srgbClr val="000000">
                    <a:alpha val="0"/>
                  </a:srgbClr>
                </a:highlight>
                <a:uLnTx/>
                <a:uFillTx/>
                <a:latin typeface="Arial"/>
              </a:rPr>
              <a:t>empotrable estándar</a:t>
            </a:r>
            <a:r>
              <a:rPr kumimoji="0" lang="es" sz="1400" b="0" i="0" u="none" strike="noStrike" kern="1200" cap="none" spc="0" normalizeH="0" baseline="0" noProof="0">
                <a:solidFill>
                  <a:srgbClr val="000000"/>
                </a:solidFill>
                <a:highlight>
                  <a:srgbClr val="000000">
                    <a:alpha val="0"/>
                  </a:srgbClr>
                </a:highlight>
                <a:uLnTx/>
                <a:uFillTx/>
                <a:latin typeface="Arial"/>
              </a:rPr>
              <a:t> (60 mm) que se suele utilizar para interruptores de luz </a:t>
            </a:r>
          </a:p>
        </p:txBody>
      </p:sp>
      <p:pic>
        <p:nvPicPr>
          <p:cNvPr id="32770" name="Picture 2">
            <a:extLst>
              <a:ext uri="{FF2B5EF4-FFF2-40B4-BE49-F238E27FC236}">
                <a16:creationId xmlns:a16="http://schemas.microsoft.com/office/drawing/2014/main" id="{55ED837F-4D7D-46DA-9759-FAF74097E35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52647" y="3035279"/>
            <a:ext cx="1058493" cy="754373"/>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a:extLst>
              <a:ext uri="{FF2B5EF4-FFF2-40B4-BE49-F238E27FC236}">
                <a16:creationId xmlns:a16="http://schemas.microsoft.com/office/drawing/2014/main" id="{79BD8B00-C5AF-4A09-85BD-D1A9F3082BCB}"/>
              </a:ext>
            </a:extLst>
          </p:cNvPr>
          <p:cNvSpPr/>
          <p:nvPr/>
        </p:nvSpPr>
        <p:spPr>
          <a:xfrm>
            <a:off x="2999656" y="3906398"/>
            <a:ext cx="1212191" cy="307777"/>
          </a:xfrm>
          <a:prstGeom prst="rect">
            <a:avLst/>
          </a:prstGeom>
        </p:spPr>
        <p:txBody>
          <a:bodyPr wrap="non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400" b="1" i="0" u="none" strike="noStrike">
                <a:solidFill>
                  <a:srgbClr val="000000"/>
                </a:solidFill>
                <a:highlight>
                  <a:srgbClr val="000000">
                    <a:alpha val="0"/>
                  </a:srgbClr>
                </a:highlight>
                <a:latin typeface="Arial"/>
              </a:rPr>
              <a:t>Destornillador</a:t>
            </a:r>
            <a:endParaRPr kumimoji="0" lang="en-GB" sz="1400" b="1" i="0" u="none" strike="noStrike" kern="1200" cap="none" spc="0" normalizeH="0" baseline="0" noProof="0">
              <a:ln>
                <a:noFill/>
              </a:ln>
              <a:solidFill>
                <a:prstClr val="black"/>
              </a:solidFill>
              <a:effectLst/>
              <a:uLnTx/>
              <a:uFillTx/>
              <a:latin typeface="Arial"/>
            </a:endParaRPr>
          </a:p>
        </p:txBody>
      </p:sp>
      <p:pic>
        <p:nvPicPr>
          <p:cNvPr id="32772" name="Picture 4">
            <a:extLst>
              <a:ext uri="{FF2B5EF4-FFF2-40B4-BE49-F238E27FC236}">
                <a16:creationId xmlns:a16="http://schemas.microsoft.com/office/drawing/2014/main" id="{087BB70A-F618-4DBB-B29E-0535FBBA8A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199684" y="4925746"/>
            <a:ext cx="1695482" cy="1059024"/>
          </a:xfrm>
          <a:prstGeom prst="rect">
            <a:avLst/>
          </a:prstGeom>
          <a:noFill/>
          <a:extLst>
            <a:ext uri="{909E8E84-426E-40DD-AFC4-6F175D3DCCD1}">
              <a14:hiddenFill xmlns:a14="http://schemas.microsoft.com/office/drawing/2010/main">
                <a:solidFill>
                  <a:srgbClr val="FFFFFF"/>
                </a:solidFill>
              </a14:hiddenFill>
            </a:ext>
          </a:extLst>
        </p:spPr>
      </p:pic>
      <p:sp>
        <p:nvSpPr>
          <p:cNvPr id="23" name="Rechteck 22">
            <a:extLst>
              <a:ext uri="{FF2B5EF4-FFF2-40B4-BE49-F238E27FC236}">
                <a16:creationId xmlns:a16="http://schemas.microsoft.com/office/drawing/2014/main" id="{620319EB-F95F-4BD2-859D-C4E1E7BDB96D}"/>
              </a:ext>
            </a:extLst>
          </p:cNvPr>
          <p:cNvSpPr/>
          <p:nvPr/>
        </p:nvSpPr>
        <p:spPr>
          <a:xfrm>
            <a:off x="4362741" y="5615438"/>
            <a:ext cx="1279517" cy="738664"/>
          </a:xfrm>
          <a:prstGeom prst="rect">
            <a:avLst/>
          </a:prstGeom>
        </p:spPr>
        <p:txBody>
          <a:bodyPr wrap="non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400" b="1" i="0" u="none" strike="noStrike" kern="1200" cap="none" spc="0" normalizeH="0" baseline="0" noProof="0">
                <a:solidFill>
                  <a:srgbClr val="000000"/>
                </a:solidFill>
                <a:highlight>
                  <a:srgbClr val="000000">
                    <a:alpha val="0"/>
                  </a:srgbClr>
                </a:highlight>
                <a:uLnTx/>
                <a:uFillTx/>
                <a:latin typeface="Arial"/>
              </a:rPr>
              <a:t>teléfono inteligente</a:t>
            </a:r>
          </a:p>
          <a:p>
            <a:pPr marL="0" marR="0" lvl="0" indent="0" algn="l" defTabSz="914400" rtl="0" eaLnBrk="1" fontAlgn="auto" latinLnBrk="0" hangingPunct="1">
              <a:lnSpc>
                <a:spcPct val="100000"/>
              </a:lnSpc>
              <a:spcBef>
                <a:spcPct val="0"/>
              </a:spcBef>
              <a:spcAft>
                <a:spcPct val="0"/>
              </a:spcAft>
              <a:buClrTx/>
              <a:buSzTx/>
              <a:buFontTx/>
              <a:buNone/>
              <a:defRPr/>
            </a:pPr>
            <a:r>
              <a:rPr lang="es" sz="1400" b="0" i="0" u="none" strike="noStrike">
                <a:solidFill>
                  <a:srgbClr val="000000"/>
                </a:solidFill>
                <a:highlight>
                  <a:srgbClr val="000000">
                    <a:alpha val="0"/>
                  </a:srgbClr>
                </a:highlight>
                <a:latin typeface="Arial"/>
              </a:rPr>
              <a:t>o </a:t>
            </a:r>
          </a:p>
          <a:p>
            <a:pPr marL="0" marR="0" lvl="0" indent="0" algn="l" defTabSz="914400" rtl="0" eaLnBrk="1" fontAlgn="auto" latinLnBrk="0" hangingPunct="1">
              <a:lnSpc>
                <a:spcPct val="100000"/>
              </a:lnSpc>
              <a:spcBef>
                <a:spcPct val="0"/>
              </a:spcBef>
              <a:spcAft>
                <a:spcPct val="0"/>
              </a:spcAft>
              <a:buClrTx/>
              <a:buSzTx/>
              <a:buFontTx/>
              <a:buNone/>
              <a:defRPr/>
            </a:pPr>
            <a:r>
              <a:rPr lang="es" sz="1400" b="1" i="0" u="none" strike="noStrike">
                <a:solidFill>
                  <a:srgbClr val="000000"/>
                </a:solidFill>
                <a:highlight>
                  <a:srgbClr val="000000">
                    <a:alpha val="0"/>
                  </a:srgbClr>
                </a:highlight>
                <a:latin typeface="Arial"/>
              </a:rPr>
              <a:t>tableta</a:t>
            </a:r>
            <a:endParaRPr kumimoji="0" lang="en-GB" sz="1400" b="1" i="0" u="none" strike="noStrike" kern="1200" cap="none" spc="0" normalizeH="0" baseline="0" noProof="0">
              <a:ln>
                <a:noFill/>
              </a:ln>
              <a:solidFill>
                <a:prstClr val="black"/>
              </a:solidFill>
              <a:effectLst/>
              <a:uLnTx/>
              <a:uFillTx/>
              <a:latin typeface="Arial"/>
            </a:endParaRPr>
          </a:p>
        </p:txBody>
      </p:sp>
      <p:sp>
        <p:nvSpPr>
          <p:cNvPr id="3" name="Rechteck 2">
            <a:extLst>
              <a:ext uri="{FF2B5EF4-FFF2-40B4-BE49-F238E27FC236}">
                <a16:creationId xmlns:a16="http://schemas.microsoft.com/office/drawing/2014/main" id="{E98220A5-1A0D-41AD-86E6-A56DDD83DA7A}"/>
              </a:ext>
            </a:extLst>
          </p:cNvPr>
          <p:cNvSpPr/>
          <p:nvPr/>
        </p:nvSpPr>
        <p:spPr>
          <a:xfrm>
            <a:off x="4895166" y="3881501"/>
            <a:ext cx="1695482" cy="307777"/>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400" b="1" i="0" u="none" strike="noStrike" dirty="0">
                <a:solidFill>
                  <a:srgbClr val="000000"/>
                </a:solidFill>
                <a:highlight>
                  <a:srgbClr val="000000">
                    <a:alpha val="0"/>
                  </a:srgbClr>
                </a:highlight>
                <a:latin typeface="Arial"/>
              </a:rPr>
              <a:t>Cable de energía</a:t>
            </a:r>
            <a:endParaRPr kumimoji="0" lang="de-DE" sz="1400" b="1" i="0" u="none" strike="noStrike" kern="1200" cap="none" spc="0" normalizeH="0" baseline="0" noProof="0" dirty="0">
              <a:ln>
                <a:noFill/>
              </a:ln>
              <a:solidFill>
                <a:prstClr val="black"/>
              </a:solidFill>
              <a:effectLst/>
              <a:uLnTx/>
              <a:uFillTx/>
              <a:latin typeface="Arial"/>
            </a:endParaRPr>
          </a:p>
        </p:txBody>
      </p:sp>
      <p:sp>
        <p:nvSpPr>
          <p:cNvPr id="15" name="Textfeld 14">
            <a:extLst>
              <a:ext uri="{FF2B5EF4-FFF2-40B4-BE49-F238E27FC236}">
                <a16:creationId xmlns:a16="http://schemas.microsoft.com/office/drawing/2014/main" id="{DF09C284-55F2-4970-B5D9-333E031289E7}"/>
              </a:ext>
            </a:extLst>
          </p:cNvPr>
          <p:cNvSpPr txBox="1"/>
          <p:nvPr/>
        </p:nvSpPr>
        <p:spPr>
          <a:xfrm>
            <a:off x="3228214" y="1255747"/>
            <a:ext cx="6324170"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Necesario para la instalación</a:t>
            </a:r>
            <a:endParaRPr kumimoji="0" lang="de-DE" sz="2400" b="1" i="0" u="none" strike="noStrike" kern="1200" cap="none" spc="0" normalizeH="0" baseline="0" noProof="0">
              <a:ln>
                <a:noFill/>
              </a:ln>
              <a:solidFill>
                <a:srgbClr val="FF6600"/>
              </a:solidFill>
              <a:effectLst/>
              <a:uLnTx/>
              <a:uFillTx/>
              <a:latin typeface="Arial"/>
              <a:ea typeface="+mn-ea"/>
              <a:cs typeface="+mn-cs"/>
            </a:endParaRPr>
          </a:p>
        </p:txBody>
      </p:sp>
      <p:pic>
        <p:nvPicPr>
          <p:cNvPr id="17" name="Grafik 28">
            <a:extLst>
              <a:ext uri="{FF2B5EF4-FFF2-40B4-BE49-F238E27FC236}">
                <a16:creationId xmlns:a16="http://schemas.microsoft.com/office/drawing/2014/main" id="{F2AAECF9-5114-4A00-9CC5-9D612CFA2CA4}"/>
              </a:ext>
            </a:extLst>
          </p:cNvPr>
          <p:cNvPicPr/>
          <p:nvPr/>
        </p:nvPicPr>
        <p:blipFill>
          <a:blip r:embed="rId7"/>
          <a:stretch>
            <a:fillRect/>
          </a:stretch>
        </p:blipFill>
        <p:spPr>
          <a:xfrm>
            <a:off x="9604303" y="2839086"/>
            <a:ext cx="1216518" cy="1140160"/>
          </a:xfrm>
          <a:prstGeom prst="rect">
            <a:avLst/>
          </a:prstGeom>
        </p:spPr>
      </p:pic>
      <p:pic>
        <p:nvPicPr>
          <p:cNvPr id="18" name="Grafik 30">
            <a:extLst>
              <a:ext uri="{FF2B5EF4-FFF2-40B4-BE49-F238E27FC236}">
                <a16:creationId xmlns:a16="http://schemas.microsoft.com/office/drawing/2014/main" id="{97433995-B69F-42CB-8D8C-EBDC599ED823}"/>
              </a:ext>
            </a:extLst>
          </p:cNvPr>
          <p:cNvPicPr/>
          <p:nvPr/>
        </p:nvPicPr>
        <p:blipFill>
          <a:blip r:embed="rId8"/>
          <a:stretch>
            <a:fillRect/>
          </a:stretch>
        </p:blipFill>
        <p:spPr>
          <a:xfrm rot="8348154">
            <a:off x="9707162" y="4988210"/>
            <a:ext cx="1296614" cy="1284739"/>
          </a:xfrm>
          <a:prstGeom prst="rect">
            <a:avLst/>
          </a:prstGeom>
        </p:spPr>
      </p:pic>
      <p:sp>
        <p:nvSpPr>
          <p:cNvPr id="20" name="Rechteck 2">
            <a:extLst>
              <a:ext uri="{FF2B5EF4-FFF2-40B4-BE49-F238E27FC236}">
                <a16:creationId xmlns:a16="http://schemas.microsoft.com/office/drawing/2014/main" id="{0477A239-C90B-4281-AF69-236CBE479159}"/>
              </a:ext>
            </a:extLst>
          </p:cNvPr>
          <p:cNvSpPr/>
          <p:nvPr/>
        </p:nvSpPr>
        <p:spPr>
          <a:xfrm>
            <a:off x="9205154" y="2292015"/>
            <a:ext cx="2024913" cy="523220"/>
          </a:xfrm>
          <a:prstGeom prst="rect">
            <a:avLst/>
          </a:prstGeom>
        </p:spPr>
        <p:txBody>
          <a:bodyPr wrap="none">
            <a:noAutofit/>
          </a:bodyPr>
          <a:lstStyle/>
          <a:p>
            <a:pPr rtl="0">
              <a:defRPr/>
            </a:pPr>
            <a:r>
              <a:rPr lang="es" sz="1400" b="1" i="0" u="none" strike="noStrike">
                <a:solidFill>
                  <a:srgbClr val="333333"/>
                </a:solidFill>
                <a:highlight>
                  <a:srgbClr val="000000">
                    <a:alpha val="0"/>
                  </a:srgbClr>
                </a:highlight>
                <a:latin typeface="Helvetica Neue"/>
                <a:ea typeface="Times New Roman"/>
              </a:rPr>
              <a:t>Para Paredes Secas</a:t>
            </a:r>
            <a:endParaRPr lang="en-US" sz="1400">
              <a:solidFill>
                <a:srgbClr val="333333"/>
              </a:solidFill>
              <a:latin typeface="Helvetica Neue"/>
              <a:ea typeface="Times New Roman" panose="02020603050405020304" pitchFamily="18" charset="0"/>
            </a:endParaRPr>
          </a:p>
          <a:p>
            <a:pPr rtl="0">
              <a:defRPr/>
            </a:pPr>
            <a:r>
              <a:rPr lang="es" sz="1400" b="0" i="0" u="none" strike="noStrike">
                <a:solidFill>
                  <a:srgbClr val="333333"/>
                </a:solidFill>
                <a:highlight>
                  <a:srgbClr val="000000">
                    <a:alpha val="0"/>
                  </a:srgbClr>
                </a:highlight>
                <a:latin typeface="Helvetica Neue"/>
                <a:ea typeface="Times New Roman"/>
              </a:rPr>
              <a:t>Ø x profundidad: 68 mm x 47 mm</a:t>
            </a:r>
            <a:endParaRPr lang="de-DE" sz="1400">
              <a:solidFill>
                <a:prstClr val="black"/>
              </a:solidFill>
              <a:latin typeface="Calibri" panose="020F0502020204030204" pitchFamily="34" charset="0"/>
              <a:ea typeface="Times New Roman" panose="02020603050405020304" pitchFamily="18" charset="0"/>
            </a:endParaRPr>
          </a:p>
        </p:txBody>
      </p:sp>
      <p:sp>
        <p:nvSpPr>
          <p:cNvPr id="22" name="Rechteck 5">
            <a:extLst>
              <a:ext uri="{FF2B5EF4-FFF2-40B4-BE49-F238E27FC236}">
                <a16:creationId xmlns:a16="http://schemas.microsoft.com/office/drawing/2014/main" id="{62B860C1-ECE1-45A4-BDF1-61348B330480}"/>
              </a:ext>
            </a:extLst>
          </p:cNvPr>
          <p:cNvSpPr/>
          <p:nvPr/>
        </p:nvSpPr>
        <p:spPr>
          <a:xfrm>
            <a:off x="9220853" y="4443457"/>
            <a:ext cx="2242922" cy="523220"/>
          </a:xfrm>
          <a:prstGeom prst="rect">
            <a:avLst/>
          </a:prstGeom>
        </p:spPr>
        <p:txBody>
          <a:bodyPr wrap="none">
            <a:noAutofit/>
          </a:bodyPr>
          <a:lstStyle/>
          <a:p>
            <a:pPr rtl="0">
              <a:defRPr/>
            </a:pPr>
            <a:r>
              <a:rPr lang="es" sz="1400" b="1" i="0" u="none" strike="noStrike">
                <a:solidFill>
                  <a:srgbClr val="333333"/>
                </a:solidFill>
                <a:highlight>
                  <a:srgbClr val="000000">
                    <a:alpha val="0"/>
                  </a:srgbClr>
                </a:highlight>
                <a:latin typeface="Helvetica Neue"/>
                <a:ea typeface="Times New Roman"/>
              </a:rPr>
              <a:t>Para muros de piedra maciza</a:t>
            </a:r>
          </a:p>
          <a:p>
            <a:pPr rtl="0">
              <a:defRPr/>
            </a:pPr>
            <a:r>
              <a:rPr lang="es" sz="1400" b="0" i="0" u="none" strike="noStrike">
                <a:solidFill>
                  <a:srgbClr val="333333"/>
                </a:solidFill>
                <a:highlight>
                  <a:srgbClr val="000000">
                    <a:alpha val="0"/>
                  </a:srgbClr>
                </a:highlight>
                <a:latin typeface="Helvetica Neue"/>
                <a:ea typeface="Times New Roman"/>
              </a:rPr>
              <a:t>Ø x profundidad: 60 mm x 46 mm</a:t>
            </a:r>
            <a:endParaRPr lang="de-DE" sz="1400">
              <a:solidFill>
                <a:prstClr val="black"/>
              </a:solidFill>
              <a:latin typeface="Calibri" panose="020F050202020403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9E0B2AE7-E098-426B-8073-2D4A0D196FEE}"/>
              </a:ext>
            </a:extLst>
          </p:cNvPr>
          <p:cNvSpPr/>
          <p:nvPr/>
        </p:nvSpPr>
        <p:spPr>
          <a:xfrm>
            <a:off x="9444896" y="5393722"/>
            <a:ext cx="274806" cy="41154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err="1"/>
          </a:p>
        </p:txBody>
      </p:sp>
      <p:cxnSp>
        <p:nvCxnSpPr>
          <p:cNvPr id="7" name="Straight Arrow Connector 6">
            <a:extLst>
              <a:ext uri="{FF2B5EF4-FFF2-40B4-BE49-F238E27FC236}">
                <a16:creationId xmlns:a16="http://schemas.microsoft.com/office/drawing/2014/main" id="{4C9C5BE5-47AE-4625-B6F9-E84932543A20}"/>
              </a:ext>
            </a:extLst>
          </p:cNvPr>
          <p:cNvCxnSpPr/>
          <p:nvPr/>
        </p:nvCxnSpPr>
        <p:spPr>
          <a:xfrm flipV="1">
            <a:off x="8351550" y="2666940"/>
            <a:ext cx="692865" cy="44589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F4B2FD2-6A1A-433C-8036-0CA13F5AC3A5}"/>
              </a:ext>
            </a:extLst>
          </p:cNvPr>
          <p:cNvCxnSpPr/>
          <p:nvPr/>
        </p:nvCxnSpPr>
        <p:spPr>
          <a:xfrm>
            <a:off x="8810843" y="4237021"/>
            <a:ext cx="394311" cy="25348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324718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5">
            <a:extLst>
              <a:ext uri="{FF2B5EF4-FFF2-40B4-BE49-F238E27FC236}">
                <a16:creationId xmlns:a16="http://schemas.microsoft.com/office/drawing/2014/main" id="{094CBE2F-D12D-4158-91E2-1AAC5F48B63E}"/>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1FB7EE3F-EA89-4F5F-8DC1-2BDECF3BA639}"/>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0" name="TextBox 8">
            <a:extLst>
              <a:ext uri="{FF2B5EF4-FFF2-40B4-BE49-F238E27FC236}">
                <a16:creationId xmlns:a16="http://schemas.microsoft.com/office/drawing/2014/main" id="{DDC8598B-3A74-49ED-ADDA-7BDFCDBA664E}"/>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Unidad de control BIOLUX HCL</a:t>
            </a:r>
          </a:p>
        </p:txBody>
      </p:sp>
      <p:pic>
        <p:nvPicPr>
          <p:cNvPr id="11" name="Picture 2">
            <a:extLst>
              <a:ext uri="{FF2B5EF4-FFF2-40B4-BE49-F238E27FC236}">
                <a16:creationId xmlns:a16="http://schemas.microsoft.com/office/drawing/2014/main" id="{560BC6CC-4F71-4976-95C6-D330C3FA5BD6}"/>
              </a:ext>
            </a:extLst>
          </p:cNvPr>
          <p:cNvPicPr>
            <a:picLocks noChangeAspect="1"/>
          </p:cNvPicPr>
          <p:nvPr/>
        </p:nvPicPr>
        <p:blipFill>
          <a:blip r:embed="rId3"/>
          <a:stretch>
            <a:fillRect/>
          </a:stretch>
        </p:blipFill>
        <p:spPr>
          <a:xfrm>
            <a:off x="551384" y="4164754"/>
            <a:ext cx="1563004" cy="1828208"/>
          </a:xfrm>
          <a:prstGeom prst="rect">
            <a:avLst/>
          </a:prstGeom>
        </p:spPr>
      </p:pic>
      <p:sp>
        <p:nvSpPr>
          <p:cNvPr id="2" name="Textfeld 1">
            <a:extLst>
              <a:ext uri="{FF2B5EF4-FFF2-40B4-BE49-F238E27FC236}">
                <a16:creationId xmlns:a16="http://schemas.microsoft.com/office/drawing/2014/main" id="{410D3583-119D-4301-A83D-89E6BDC7B5A5}"/>
              </a:ext>
            </a:extLst>
          </p:cNvPr>
          <p:cNvSpPr txBox="1"/>
          <p:nvPr/>
        </p:nvSpPr>
        <p:spPr>
          <a:xfrm>
            <a:off x="7226217" y="8148098"/>
            <a:ext cx="1985839" cy="13016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pic>
        <p:nvPicPr>
          <p:cNvPr id="23" name="Grafik 22">
            <a:extLst>
              <a:ext uri="{FF2B5EF4-FFF2-40B4-BE49-F238E27FC236}">
                <a16:creationId xmlns:a16="http://schemas.microsoft.com/office/drawing/2014/main" id="{B207CF72-729E-4950-ADFF-128C3B1AA4D7}"/>
              </a:ext>
            </a:extLst>
          </p:cNvPr>
          <p:cNvPicPr>
            <a:picLocks noChangeAspect="1"/>
          </p:cNvPicPr>
          <p:nvPr/>
        </p:nvPicPr>
        <p:blipFill>
          <a:blip r:embed="rId4"/>
          <a:stretch>
            <a:fillRect/>
          </a:stretch>
        </p:blipFill>
        <p:spPr>
          <a:xfrm>
            <a:off x="3647728" y="2378058"/>
            <a:ext cx="3000000" cy="3314286"/>
          </a:xfrm>
          <a:prstGeom prst="rect">
            <a:avLst/>
          </a:prstGeom>
        </p:spPr>
      </p:pic>
      <p:sp>
        <p:nvSpPr>
          <p:cNvPr id="25" name="Textfeld 24">
            <a:extLst>
              <a:ext uri="{FF2B5EF4-FFF2-40B4-BE49-F238E27FC236}">
                <a16:creationId xmlns:a16="http://schemas.microsoft.com/office/drawing/2014/main" id="{1832219B-16F8-485A-813F-D564EDB07232}"/>
              </a:ext>
            </a:extLst>
          </p:cNvPr>
          <p:cNvSpPr txBox="1"/>
          <p:nvPr/>
        </p:nvSpPr>
        <p:spPr>
          <a:xfrm>
            <a:off x="7968208" y="2825424"/>
            <a:ext cx="3240360" cy="1287532"/>
          </a:xfrm>
          <a:prstGeom prst="rect">
            <a:avLst/>
          </a:prstGeom>
          <a:noFill/>
        </p:spPr>
        <p:txBody>
          <a:bodyPr wrap="square" rtlCol="0">
            <a:no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s" sz="1800" b="0" i="0" u="none" strike="noStrike" kern="1200" cap="none" spc="0" normalizeH="0" baseline="0" noProof="0">
                <a:solidFill>
                  <a:srgbClr val="000000"/>
                </a:solidFill>
                <a:highlight>
                  <a:srgbClr val="000000">
                    <a:alpha val="0"/>
                  </a:srgbClr>
                </a:highlight>
                <a:uLnTx/>
                <a:uFillTx/>
                <a:latin typeface="Arial"/>
                <a:ea typeface="+mn-ea"/>
                <a:cs typeface="+mn-cs"/>
              </a:rPr>
              <a:t>Por razones ergonómicas, la altura de instalación debe estar entre 1,05 y 1,80 m.</a:t>
            </a:r>
          </a:p>
        </p:txBody>
      </p:sp>
      <p:sp>
        <p:nvSpPr>
          <p:cNvPr id="12" name="Textfeld 11">
            <a:extLst>
              <a:ext uri="{FF2B5EF4-FFF2-40B4-BE49-F238E27FC236}">
                <a16:creationId xmlns:a16="http://schemas.microsoft.com/office/drawing/2014/main" id="{BE991FA8-CE04-4F7D-B7D2-9FBD65427923}"/>
              </a:ext>
            </a:extLst>
          </p:cNvPr>
          <p:cNvSpPr txBox="1"/>
          <p:nvPr/>
        </p:nvSpPr>
        <p:spPr>
          <a:xfrm>
            <a:off x="3195042" y="1196752"/>
            <a:ext cx="6501358"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Instalación de caja de empotrar</a:t>
            </a:r>
          </a:p>
        </p:txBody>
      </p:sp>
      <p:pic>
        <p:nvPicPr>
          <p:cNvPr id="20" name="Picture 19">
            <a:extLst>
              <a:ext uri="{FF2B5EF4-FFF2-40B4-BE49-F238E27FC236}">
                <a16:creationId xmlns:a16="http://schemas.microsoft.com/office/drawing/2014/main" id="{0919A801-5E51-442C-A711-6CCA91EC670C}"/>
              </a:ext>
            </a:extLst>
          </p:cNvPr>
          <p:cNvPicPr>
            <a:picLocks noChangeAspect="1"/>
          </p:cNvPicPr>
          <p:nvPr/>
        </p:nvPicPr>
        <p:blipFill>
          <a:blip r:embed="rId5"/>
          <a:stretch>
            <a:fillRect/>
          </a:stretch>
        </p:blipFill>
        <p:spPr>
          <a:xfrm>
            <a:off x="7124904" y="3095239"/>
            <a:ext cx="724198" cy="667522"/>
          </a:xfrm>
          <a:prstGeom prst="rect">
            <a:avLst/>
          </a:prstGeom>
        </p:spPr>
      </p:pic>
    </p:spTree>
    <p:custDataLst>
      <p:tags r:id="rId1"/>
    </p:custDataLst>
    <p:extLst>
      <p:ext uri="{BB962C8B-B14F-4D97-AF65-F5344CB8AC3E}">
        <p14:creationId xmlns:p14="http://schemas.microsoft.com/office/powerpoint/2010/main" val="31319857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F9E79228-63AD-48DD-923D-DAC7BEB8CB1B}"/>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7" name="TextBox 8">
            <a:extLst>
              <a:ext uri="{FF2B5EF4-FFF2-40B4-BE49-F238E27FC236}">
                <a16:creationId xmlns:a16="http://schemas.microsoft.com/office/drawing/2014/main" id="{501B3BF0-C1F4-4629-B7E0-517F60FAC87A}"/>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Sistema BIOLUX HCL</a:t>
            </a:r>
          </a:p>
        </p:txBody>
      </p:sp>
      <p:pic>
        <p:nvPicPr>
          <p:cNvPr id="8" name="Picture 2">
            <a:extLst>
              <a:ext uri="{FF2B5EF4-FFF2-40B4-BE49-F238E27FC236}">
                <a16:creationId xmlns:a16="http://schemas.microsoft.com/office/drawing/2014/main" id="{5CAA4DD1-9C1C-46DF-A158-7063ABD141F4}"/>
              </a:ext>
            </a:extLst>
          </p:cNvPr>
          <p:cNvPicPr>
            <a:picLocks noChangeAspect="1"/>
          </p:cNvPicPr>
          <p:nvPr/>
        </p:nvPicPr>
        <p:blipFill>
          <a:blip r:embed="rId3"/>
          <a:stretch>
            <a:fillRect/>
          </a:stretch>
        </p:blipFill>
        <p:spPr>
          <a:xfrm>
            <a:off x="551384" y="4164754"/>
            <a:ext cx="1563004" cy="1828208"/>
          </a:xfrm>
          <a:prstGeom prst="rect">
            <a:avLst/>
          </a:prstGeom>
        </p:spPr>
      </p:pic>
      <p:cxnSp>
        <p:nvCxnSpPr>
          <p:cNvPr id="15" name="Straight Connector 5">
            <a:extLst>
              <a:ext uri="{FF2B5EF4-FFF2-40B4-BE49-F238E27FC236}">
                <a16:creationId xmlns:a16="http://schemas.microsoft.com/office/drawing/2014/main" id="{41C453D0-6F58-48C1-BE1F-8552D3F01031}"/>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A50C2DD2-FFA9-43C2-8F0E-5BE3EB0BBFD1}"/>
              </a:ext>
            </a:extLst>
          </p:cNvPr>
          <p:cNvSpPr txBox="1"/>
          <p:nvPr/>
        </p:nvSpPr>
        <p:spPr>
          <a:xfrm>
            <a:off x="3142007" y="1256854"/>
            <a:ext cx="7740862"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Sistema BIOLUX HCL</a:t>
            </a:r>
          </a:p>
        </p:txBody>
      </p:sp>
      <p:pic>
        <p:nvPicPr>
          <p:cNvPr id="13" name="Grafik 14">
            <a:extLst>
              <a:ext uri="{FF2B5EF4-FFF2-40B4-BE49-F238E27FC236}">
                <a16:creationId xmlns:a16="http://schemas.microsoft.com/office/drawing/2014/main" id="{857E5C67-04BE-4BEA-8A8A-77115DD1D9E7}"/>
              </a:ext>
            </a:extLst>
          </p:cNvPr>
          <p:cNvPicPr>
            <a:picLocks noChangeAspect="1"/>
          </p:cNvPicPr>
          <p:nvPr/>
        </p:nvPicPr>
        <p:blipFill>
          <a:blip r:embed="rId4"/>
          <a:stretch>
            <a:fillRect/>
          </a:stretch>
        </p:blipFill>
        <p:spPr>
          <a:xfrm>
            <a:off x="3575720" y="2570131"/>
            <a:ext cx="2964728" cy="3470339"/>
          </a:xfrm>
          <a:prstGeom prst="rect">
            <a:avLst/>
          </a:prstGeom>
        </p:spPr>
      </p:pic>
      <p:sp>
        <p:nvSpPr>
          <p:cNvPr id="14" name="Textfeld 15">
            <a:extLst>
              <a:ext uri="{FF2B5EF4-FFF2-40B4-BE49-F238E27FC236}">
                <a16:creationId xmlns:a16="http://schemas.microsoft.com/office/drawing/2014/main" id="{E60B9FDC-883E-4B37-BEC6-7FF74B58EB0A}"/>
              </a:ext>
            </a:extLst>
          </p:cNvPr>
          <p:cNvSpPr txBox="1"/>
          <p:nvPr/>
        </p:nvSpPr>
        <p:spPr>
          <a:xfrm>
            <a:off x="8211200" y="2997994"/>
            <a:ext cx="3429415" cy="785343"/>
          </a:xfrm>
          <a:prstGeom prst="rect">
            <a:avLst/>
          </a:prstGeom>
          <a:noFill/>
        </p:spPr>
        <p:txBody>
          <a:bodyPr wrap="square" rtlCol="0">
            <a:no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s" sz="1600" b="0" i="0" u="none" strike="noStrike" kern="1200" cap="none" spc="0" normalizeH="0" baseline="0" noProof="0">
                <a:solidFill>
                  <a:srgbClr val="000000"/>
                </a:solidFill>
                <a:highlight>
                  <a:srgbClr val="000000">
                    <a:alpha val="0"/>
                  </a:srgbClr>
                </a:highlight>
                <a:uLnTx/>
                <a:uFillTx/>
                <a:latin typeface="Arial"/>
                <a:ea typeface="+mn-ea"/>
                <a:cs typeface="+mn-cs"/>
              </a:rPr>
              <a:t>Por razones de seguridad, asegúrese de desconectar la corriente antes de la instalación</a:t>
            </a:r>
          </a:p>
        </p:txBody>
      </p:sp>
      <p:pic>
        <p:nvPicPr>
          <p:cNvPr id="16" name="Picture 15">
            <a:extLst>
              <a:ext uri="{FF2B5EF4-FFF2-40B4-BE49-F238E27FC236}">
                <a16:creationId xmlns:a16="http://schemas.microsoft.com/office/drawing/2014/main" id="{93B1DF9E-1E65-44D4-A064-B6E4FE75235D}"/>
              </a:ext>
            </a:extLst>
          </p:cNvPr>
          <p:cNvPicPr>
            <a:picLocks noChangeAspect="1"/>
          </p:cNvPicPr>
          <p:nvPr/>
        </p:nvPicPr>
        <p:blipFill>
          <a:blip r:embed="rId5"/>
          <a:stretch>
            <a:fillRect/>
          </a:stretch>
        </p:blipFill>
        <p:spPr>
          <a:xfrm>
            <a:off x="7487003" y="3115815"/>
            <a:ext cx="724198" cy="667522"/>
          </a:xfrm>
          <a:prstGeom prst="rect">
            <a:avLst/>
          </a:prstGeom>
        </p:spPr>
      </p:pic>
    </p:spTree>
    <p:custDataLst>
      <p:tags r:id="rId1"/>
    </p:custDataLst>
    <p:extLst>
      <p:ext uri="{BB962C8B-B14F-4D97-AF65-F5344CB8AC3E}">
        <p14:creationId xmlns:p14="http://schemas.microsoft.com/office/powerpoint/2010/main" val="28578606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21944CC8-B94D-4991-9058-551EC1666596}"/>
              </a:ext>
            </a:extLst>
          </p:cNvPr>
          <p:cNvPicPr>
            <a:picLocks noGrp="1" noChangeAspect="1"/>
          </p:cNvPicPr>
          <p:nvPr>
            <p:ph idx="1"/>
          </p:nvPr>
        </p:nvPicPr>
        <p:blipFill>
          <a:blip r:embed="rId3"/>
          <a:stretch>
            <a:fillRect/>
          </a:stretch>
        </p:blipFill>
        <p:spPr>
          <a:xfrm>
            <a:off x="8832304" y="3861048"/>
            <a:ext cx="2526570" cy="2030280"/>
          </a:xfrm>
          <a:prstGeom prst="rect">
            <a:avLst/>
          </a:prstGeom>
        </p:spPr>
      </p:pic>
      <p:pic>
        <p:nvPicPr>
          <p:cNvPr id="33794" name="Picture 2">
            <a:extLst>
              <a:ext uri="{FF2B5EF4-FFF2-40B4-BE49-F238E27FC236}">
                <a16:creationId xmlns:a16="http://schemas.microsoft.com/office/drawing/2014/main" id="{15F4716B-33B2-4785-86F8-6B1379A3F95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63659" y="3354471"/>
            <a:ext cx="2898359" cy="22396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F9E79228-63AD-48DD-923D-DAC7BEB8CB1B}"/>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7" name="TextBox 8">
            <a:extLst>
              <a:ext uri="{FF2B5EF4-FFF2-40B4-BE49-F238E27FC236}">
                <a16:creationId xmlns:a16="http://schemas.microsoft.com/office/drawing/2014/main" id="{501B3BF0-C1F4-4629-B7E0-517F60FAC87A}"/>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Unidad de control BIOLUX HCL</a:t>
            </a:r>
          </a:p>
        </p:txBody>
      </p:sp>
      <p:pic>
        <p:nvPicPr>
          <p:cNvPr id="8" name="Picture 2">
            <a:extLst>
              <a:ext uri="{FF2B5EF4-FFF2-40B4-BE49-F238E27FC236}">
                <a16:creationId xmlns:a16="http://schemas.microsoft.com/office/drawing/2014/main" id="{5CAA4DD1-9C1C-46DF-A158-7063ABD141F4}"/>
              </a:ext>
            </a:extLst>
          </p:cNvPr>
          <p:cNvPicPr>
            <a:picLocks noChangeAspect="1"/>
          </p:cNvPicPr>
          <p:nvPr/>
        </p:nvPicPr>
        <p:blipFill>
          <a:blip r:embed="rId5"/>
          <a:stretch>
            <a:fillRect/>
          </a:stretch>
        </p:blipFill>
        <p:spPr>
          <a:xfrm>
            <a:off x="551384" y="4164754"/>
            <a:ext cx="1563004" cy="1828208"/>
          </a:xfrm>
          <a:prstGeom prst="rect">
            <a:avLst/>
          </a:prstGeom>
        </p:spPr>
      </p:pic>
      <p:sp>
        <p:nvSpPr>
          <p:cNvPr id="9" name="Textfeld 8">
            <a:extLst>
              <a:ext uri="{FF2B5EF4-FFF2-40B4-BE49-F238E27FC236}">
                <a16:creationId xmlns:a16="http://schemas.microsoft.com/office/drawing/2014/main" id="{A0DD2524-BC43-43E7-9D95-76E72EB99D37}"/>
              </a:ext>
            </a:extLst>
          </p:cNvPr>
          <p:cNvSpPr txBox="1"/>
          <p:nvPr/>
        </p:nvSpPr>
        <p:spPr>
          <a:xfrm>
            <a:off x="8400256" y="5980990"/>
            <a:ext cx="3456384" cy="553998"/>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500" b="1" i="0" u="none" strike="noStrike" kern="1200" cap="none" spc="0" normalizeH="0" baseline="0" noProof="0" dirty="0">
                <a:solidFill>
                  <a:srgbClr val="000000"/>
                </a:solidFill>
                <a:highlight>
                  <a:srgbClr val="000000">
                    <a:alpha val="0"/>
                  </a:srgbClr>
                </a:highlight>
                <a:uLnTx/>
                <a:uFillTx/>
                <a:latin typeface="Arial"/>
                <a:ea typeface="+mn-ea"/>
                <a:cs typeface="+mn-cs"/>
              </a:rPr>
              <a:t>3</a:t>
            </a:r>
            <a:r>
              <a:rPr kumimoji="0" lang="es" sz="1500" b="0" i="0" u="none" strike="noStrike" kern="1200" cap="none" spc="0" normalizeH="0" baseline="0" noProof="0" dirty="0">
                <a:solidFill>
                  <a:srgbClr val="000000"/>
                </a:solidFill>
                <a:highlight>
                  <a:srgbClr val="000000">
                    <a:alpha val="0"/>
                  </a:srgbClr>
                </a:highlight>
                <a:uLnTx/>
                <a:uFillTx/>
                <a:latin typeface="Arial"/>
                <a:ea typeface="+mn-ea"/>
                <a:cs typeface="+mn-cs"/>
              </a:rPr>
              <a:t> . Haga clic en la unidad de control HCL en la fuente de alimentación HCL</a:t>
            </a:r>
          </a:p>
        </p:txBody>
      </p:sp>
      <p:sp>
        <p:nvSpPr>
          <p:cNvPr id="10" name="Rechteck 9">
            <a:extLst>
              <a:ext uri="{FF2B5EF4-FFF2-40B4-BE49-F238E27FC236}">
                <a16:creationId xmlns:a16="http://schemas.microsoft.com/office/drawing/2014/main" id="{44DB0DAA-9042-4138-9043-D721F374F38E}"/>
              </a:ext>
            </a:extLst>
          </p:cNvPr>
          <p:cNvSpPr/>
          <p:nvPr/>
        </p:nvSpPr>
        <p:spPr>
          <a:xfrm>
            <a:off x="3863659" y="5594112"/>
            <a:ext cx="2967324" cy="830997"/>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500" b="1" i="0" u="none" strike="noStrike" kern="1200" cap="none" spc="0" normalizeH="0" baseline="0" noProof="0">
                <a:solidFill>
                  <a:srgbClr val="000000"/>
                </a:solidFill>
                <a:highlight>
                  <a:srgbClr val="000000">
                    <a:alpha val="0"/>
                  </a:srgbClr>
                </a:highlight>
                <a:uLnTx/>
                <a:uFillTx/>
                <a:latin typeface="Arial"/>
                <a:ea typeface="+mn-ea"/>
                <a:cs typeface="+mn-cs"/>
              </a:rPr>
              <a:t>2</a:t>
            </a:r>
            <a:r>
              <a:rPr kumimoji="0" lang="es" sz="1500" b="0" i="0" u="none" strike="noStrike" kern="1200" cap="none" spc="0" normalizeH="0" baseline="0" noProof="0">
                <a:solidFill>
                  <a:srgbClr val="000000"/>
                </a:solidFill>
                <a:highlight>
                  <a:srgbClr val="000000">
                    <a:alpha val="0"/>
                  </a:srgbClr>
                </a:highlight>
                <a:uLnTx/>
                <a:uFillTx/>
                <a:latin typeface="Arial"/>
                <a:ea typeface="+mn-ea"/>
                <a:cs typeface="+mn-cs"/>
              </a:rPr>
              <a:t> . Fijar fuente de alimentación HCL en caja de empotrar</a:t>
            </a:r>
          </a:p>
          <a:p>
            <a:pPr marL="285750" marR="0" lvl="0" indent="-285750" algn="l" defTabSz="914400" rtl="0" eaLnBrk="1" fontAlgn="auto" latinLnBrk="0" hangingPunct="1">
              <a:lnSpc>
                <a:spcPct val="100000"/>
              </a:lnSpc>
              <a:spcBef>
                <a:spcPct val="0"/>
              </a:spcBef>
              <a:spcAft>
                <a:spcPct val="0"/>
              </a:spcAft>
              <a:buClrTx/>
              <a:buSzTx/>
              <a:buFontTx/>
              <a:buChar char="-"/>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15" name="Straight Connector 5">
            <a:extLst>
              <a:ext uri="{FF2B5EF4-FFF2-40B4-BE49-F238E27FC236}">
                <a16:creationId xmlns:a16="http://schemas.microsoft.com/office/drawing/2014/main" id="{41C453D0-6F58-48C1-BE1F-8552D3F01031}"/>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199138E0-71D8-4834-8541-29EAD5CBB9C1}"/>
              </a:ext>
            </a:extLst>
          </p:cNvPr>
          <p:cNvSpPr txBox="1"/>
          <p:nvPr/>
        </p:nvSpPr>
        <p:spPr>
          <a:xfrm>
            <a:off x="3176562" y="1889211"/>
            <a:ext cx="4503613" cy="553998"/>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500" b="1" i="0" u="none" strike="noStrike" kern="1200" cap="none" spc="0" normalizeH="0" baseline="0" noProof="0" dirty="0">
                <a:solidFill>
                  <a:srgbClr val="000000"/>
                </a:solidFill>
                <a:highlight>
                  <a:srgbClr val="000000">
                    <a:alpha val="0"/>
                  </a:srgbClr>
                </a:highlight>
                <a:uLnTx/>
                <a:uFillTx/>
                <a:latin typeface="Arial"/>
                <a:ea typeface="+mn-ea"/>
                <a:cs typeface="+mn-cs"/>
              </a:rPr>
              <a:t>1.</a:t>
            </a:r>
            <a:r>
              <a:rPr kumimoji="0" lang="es" sz="1500" b="0" i="0" u="none" strike="noStrike" kern="1200" cap="none" spc="0" normalizeH="0" baseline="0" noProof="0" dirty="0">
                <a:solidFill>
                  <a:srgbClr val="000000"/>
                </a:solidFill>
                <a:highlight>
                  <a:srgbClr val="000000">
                    <a:alpha val="0"/>
                  </a:srgbClr>
                </a:highlight>
                <a:uLnTx/>
                <a:uFillTx/>
                <a:latin typeface="Arial"/>
                <a:ea typeface="+mn-ea"/>
                <a:cs typeface="+mn-cs"/>
              </a:rPr>
              <a:t> Conexión eléctrica de la unidad de control HCL; consulte también los diagramas de cableado</a:t>
            </a:r>
          </a:p>
        </p:txBody>
      </p:sp>
      <p:sp>
        <p:nvSpPr>
          <p:cNvPr id="11" name="Textfeld 10">
            <a:extLst>
              <a:ext uri="{FF2B5EF4-FFF2-40B4-BE49-F238E27FC236}">
                <a16:creationId xmlns:a16="http://schemas.microsoft.com/office/drawing/2014/main" id="{A50C2DD2-FFA9-43C2-8F0E-5BE3EB0BBFD1}"/>
              </a:ext>
            </a:extLst>
          </p:cNvPr>
          <p:cNvSpPr txBox="1"/>
          <p:nvPr/>
        </p:nvSpPr>
        <p:spPr>
          <a:xfrm>
            <a:off x="3142006" y="1256854"/>
            <a:ext cx="8642625"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300" b="1" i="0" u="none" strike="noStrike" kern="1200" cap="none" spc="0" normalizeH="0" baseline="0" noProof="0" dirty="0">
                <a:solidFill>
                  <a:srgbClr val="FF6600"/>
                </a:solidFill>
                <a:highlight>
                  <a:srgbClr val="000000">
                    <a:alpha val="0"/>
                  </a:srgbClr>
                </a:highlight>
                <a:uLnTx/>
                <a:uFillTx/>
                <a:latin typeface="Arial"/>
                <a:ea typeface="+mn-ea"/>
                <a:cs typeface="+mn-cs"/>
              </a:rPr>
              <a:t>Instalación de la Unidad de Control en una caja de empotrar</a:t>
            </a:r>
          </a:p>
        </p:txBody>
      </p:sp>
      <p:pic>
        <p:nvPicPr>
          <p:cNvPr id="17" name="Picture 16">
            <a:extLst>
              <a:ext uri="{FF2B5EF4-FFF2-40B4-BE49-F238E27FC236}">
                <a16:creationId xmlns:a16="http://schemas.microsoft.com/office/drawing/2014/main" id="{F12F93F5-60EB-4E84-866C-02331E11CE75}"/>
              </a:ext>
            </a:extLst>
          </p:cNvPr>
          <p:cNvPicPr>
            <a:picLocks noChangeAspect="1"/>
          </p:cNvPicPr>
          <p:nvPr/>
        </p:nvPicPr>
        <p:blipFill>
          <a:blip r:embed="rId6"/>
          <a:stretch>
            <a:fillRect/>
          </a:stretch>
        </p:blipFill>
        <p:spPr>
          <a:xfrm>
            <a:off x="7791333" y="2217638"/>
            <a:ext cx="2304256" cy="1469957"/>
          </a:xfrm>
          <a:prstGeom prst="rect">
            <a:avLst/>
          </a:prstGeom>
        </p:spPr>
      </p:pic>
      <p:sp>
        <p:nvSpPr>
          <p:cNvPr id="13" name="TextBox 12">
            <a:extLst>
              <a:ext uri="{FF2B5EF4-FFF2-40B4-BE49-F238E27FC236}">
                <a16:creationId xmlns:a16="http://schemas.microsoft.com/office/drawing/2014/main" id="{018F8C7D-342C-40CF-B033-4CA2C2C4C400}"/>
              </a:ext>
            </a:extLst>
          </p:cNvPr>
          <p:cNvSpPr txBox="1"/>
          <p:nvPr/>
        </p:nvSpPr>
        <p:spPr>
          <a:xfrm>
            <a:off x="7680176" y="2132856"/>
            <a:ext cx="393023" cy="369332"/>
          </a:xfrm>
          <a:prstGeom prst="rect">
            <a:avLst/>
          </a:prstGeom>
          <a:solidFill>
            <a:schemeClr val="bg1"/>
          </a:solidFill>
        </p:spPr>
        <p:txBody>
          <a:bodyPr wrap="square" rtlCol="0">
            <a:spAutoFit/>
          </a:bodyPr>
          <a:lstStyle/>
          <a:p>
            <a:r>
              <a:rPr lang="de-DE" b="1" dirty="0"/>
              <a:t>1.</a:t>
            </a:r>
          </a:p>
        </p:txBody>
      </p:sp>
    </p:spTree>
    <p:custDataLst>
      <p:tags r:id="rId1"/>
    </p:custDataLst>
    <p:extLst>
      <p:ext uri="{BB962C8B-B14F-4D97-AF65-F5344CB8AC3E}">
        <p14:creationId xmlns:p14="http://schemas.microsoft.com/office/powerpoint/2010/main" val="26214984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F10A9E32-9B94-4575-8628-E8CB4052FAC8}"/>
              </a:ext>
            </a:extLst>
          </p:cNvPr>
          <p:cNvPicPr>
            <a:picLocks noGrp="1" noChangeAspect="1"/>
          </p:cNvPicPr>
          <p:nvPr>
            <p:ph idx="1"/>
          </p:nvPr>
        </p:nvPicPr>
        <p:blipFill>
          <a:blip r:embed="rId3"/>
          <a:stretch>
            <a:fillRect/>
          </a:stretch>
        </p:blipFill>
        <p:spPr>
          <a:xfrm>
            <a:off x="3569791" y="2557102"/>
            <a:ext cx="2342857" cy="2019048"/>
          </a:xfrm>
          <a:prstGeom prst="rect">
            <a:avLst/>
          </a:prstGeom>
        </p:spPr>
      </p:pic>
      <p:pic>
        <p:nvPicPr>
          <p:cNvPr id="5" name="Grafik 4">
            <a:extLst>
              <a:ext uri="{FF2B5EF4-FFF2-40B4-BE49-F238E27FC236}">
                <a16:creationId xmlns:a16="http://schemas.microsoft.com/office/drawing/2014/main" id="{6B0AE976-6EA7-487B-8DF7-4561B7AC7BEE}"/>
              </a:ext>
            </a:extLst>
          </p:cNvPr>
          <p:cNvPicPr>
            <a:picLocks noChangeAspect="1"/>
          </p:cNvPicPr>
          <p:nvPr/>
        </p:nvPicPr>
        <p:blipFill>
          <a:blip r:embed="rId4"/>
          <a:stretch>
            <a:fillRect/>
          </a:stretch>
        </p:blipFill>
        <p:spPr>
          <a:xfrm>
            <a:off x="3350743" y="4712797"/>
            <a:ext cx="2561905" cy="2028571"/>
          </a:xfrm>
          <a:prstGeom prst="rect">
            <a:avLst/>
          </a:prstGeom>
        </p:spPr>
      </p:pic>
      <p:cxnSp>
        <p:nvCxnSpPr>
          <p:cNvPr id="8" name="Straight Connector 5">
            <a:extLst>
              <a:ext uri="{FF2B5EF4-FFF2-40B4-BE49-F238E27FC236}">
                <a16:creationId xmlns:a16="http://schemas.microsoft.com/office/drawing/2014/main" id="{1B528A2A-CADE-4F62-8C2B-71AC8064CDC0}"/>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6EBE7661-7680-4BC6-82AD-845087DDA445}"/>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0" name="TextBox 8">
            <a:extLst>
              <a:ext uri="{FF2B5EF4-FFF2-40B4-BE49-F238E27FC236}">
                <a16:creationId xmlns:a16="http://schemas.microsoft.com/office/drawing/2014/main" id="{B2E0A9AA-71CA-4D92-A615-513817ED8A23}"/>
              </a:ext>
            </a:extLst>
          </p:cNvPr>
          <p:cNvSpPr txBox="1"/>
          <p:nvPr/>
        </p:nvSpPr>
        <p:spPr>
          <a:xfrm>
            <a:off x="3102629" y="1250157"/>
            <a:ext cx="8928992"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Manejo de código QR</a:t>
            </a:r>
          </a:p>
        </p:txBody>
      </p:sp>
      <p:pic>
        <p:nvPicPr>
          <p:cNvPr id="11" name="Picture 2">
            <a:extLst>
              <a:ext uri="{FF2B5EF4-FFF2-40B4-BE49-F238E27FC236}">
                <a16:creationId xmlns:a16="http://schemas.microsoft.com/office/drawing/2014/main" id="{5CDEF7FC-62C6-4A42-88B6-5805C80B8552}"/>
              </a:ext>
            </a:extLst>
          </p:cNvPr>
          <p:cNvPicPr>
            <a:picLocks noChangeAspect="1"/>
          </p:cNvPicPr>
          <p:nvPr/>
        </p:nvPicPr>
        <p:blipFill>
          <a:blip r:embed="rId5"/>
          <a:stretch>
            <a:fillRect/>
          </a:stretch>
        </p:blipFill>
        <p:spPr>
          <a:xfrm>
            <a:off x="551384" y="4164754"/>
            <a:ext cx="1563004" cy="1828208"/>
          </a:xfrm>
          <a:prstGeom prst="rect">
            <a:avLst/>
          </a:prstGeom>
        </p:spPr>
      </p:pic>
      <p:sp>
        <p:nvSpPr>
          <p:cNvPr id="12" name="Textfeld 11">
            <a:extLst>
              <a:ext uri="{FF2B5EF4-FFF2-40B4-BE49-F238E27FC236}">
                <a16:creationId xmlns:a16="http://schemas.microsoft.com/office/drawing/2014/main" id="{826DF73C-136F-4577-9DE0-AFF8D1B3AD42}"/>
              </a:ext>
            </a:extLst>
          </p:cNvPr>
          <p:cNvSpPr txBox="1"/>
          <p:nvPr/>
        </p:nvSpPr>
        <p:spPr>
          <a:xfrm>
            <a:off x="3125532" y="1847405"/>
            <a:ext cx="8731108" cy="58477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600" b="1" i="0" u="none" strike="noStrike" kern="1200" cap="none" spc="0" normalizeH="0" baseline="0" noProof="0" dirty="0">
                <a:solidFill>
                  <a:srgbClr val="000000"/>
                </a:solidFill>
                <a:highlight>
                  <a:srgbClr val="000000">
                    <a:alpha val="0"/>
                  </a:srgbClr>
                </a:highlight>
                <a:uLnTx/>
                <a:uFillTx/>
                <a:latin typeface="Arial"/>
                <a:ea typeface="+mn-ea"/>
                <a:cs typeface="+mn-cs"/>
              </a:rPr>
              <a:t>Tome códigos QR de la unidad de control, luminarias, tiras de led, sensores y péguelos</a:t>
            </a:r>
            <a:br>
              <a:rPr kumimoji="0" lang="es" sz="1600" b="1" i="0" u="none" strike="noStrike" kern="1200" cap="none" spc="0" normalizeH="0" baseline="0" noProof="0" dirty="0">
                <a:solidFill>
                  <a:srgbClr val="000000"/>
                </a:solidFill>
                <a:highlight>
                  <a:srgbClr val="000000">
                    <a:alpha val="0"/>
                  </a:srgbClr>
                </a:highlight>
                <a:uLnTx/>
                <a:uFillTx/>
                <a:latin typeface="Arial"/>
                <a:ea typeface="+mn-ea"/>
                <a:cs typeface="+mn-cs"/>
              </a:rPr>
            </a:br>
            <a:r>
              <a:rPr kumimoji="0" lang="es" sz="1600" b="1" i="0" u="none" strike="noStrike" kern="1200" cap="none" spc="0" normalizeH="0" baseline="0" noProof="0" dirty="0">
                <a:solidFill>
                  <a:srgbClr val="000000"/>
                </a:solidFill>
                <a:highlight>
                  <a:srgbClr val="000000">
                    <a:alpha val="0"/>
                  </a:srgbClr>
                </a:highlight>
                <a:uLnTx/>
                <a:uFillTx/>
                <a:latin typeface="Arial"/>
                <a:ea typeface="+mn-ea"/>
                <a:cs typeface="+mn-cs"/>
              </a:rPr>
              <a:t>en el folleto del código QR.</a:t>
            </a:r>
          </a:p>
        </p:txBody>
      </p:sp>
      <p:sp>
        <p:nvSpPr>
          <p:cNvPr id="3" name="Textfeld 2">
            <a:extLst>
              <a:ext uri="{FF2B5EF4-FFF2-40B4-BE49-F238E27FC236}">
                <a16:creationId xmlns:a16="http://schemas.microsoft.com/office/drawing/2014/main" id="{703CB616-B703-47F9-A450-9305DBA4483E}"/>
              </a:ext>
            </a:extLst>
          </p:cNvPr>
          <p:cNvSpPr txBox="1"/>
          <p:nvPr/>
        </p:nvSpPr>
        <p:spPr>
          <a:xfrm>
            <a:off x="7021400" y="4677379"/>
            <a:ext cx="4752527" cy="2023696"/>
          </a:xfrm>
          <a:prstGeom prst="rect">
            <a:avLst/>
          </a:prstGeom>
          <a:noFill/>
        </p:spPr>
        <p:txBody>
          <a:bodyPr wrap="square" rtlCol="0">
            <a:no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es" sz="1400" b="0" i="0" u="none" strike="noStrike" kern="1200" cap="none" spc="0" normalizeH="0" baseline="0" noProof="0">
                <a:solidFill>
                  <a:srgbClr val="000000"/>
                </a:solidFill>
                <a:highlight>
                  <a:srgbClr val="000000">
                    <a:alpha val="0"/>
                  </a:srgbClr>
                </a:highlight>
                <a:uLnTx/>
                <a:uFillTx/>
                <a:latin typeface="Arial"/>
                <a:ea typeface="+mn-ea"/>
                <a:cs typeface="+mn-cs"/>
              </a:rPr>
              <a:t>El folleto del código QR es para la conexión posterior entre los productos HCL requeridos.</a:t>
            </a:r>
          </a:p>
          <a:p>
            <a:pPr marL="0" marR="0" lvl="0" indent="0" algn="l" defTabSz="914400" rtl="0" eaLnBrk="1" fontAlgn="auto" latinLnBrk="0" hangingPunct="1">
              <a:lnSpc>
                <a:spcPct val="130000"/>
              </a:lnSpc>
              <a:spcBef>
                <a:spcPct val="0"/>
              </a:spcBef>
              <a:spcAft>
                <a:spcPct val="0"/>
              </a:spcAft>
              <a:buClrTx/>
              <a:buSzTx/>
              <a:buFontTx/>
              <a:buNone/>
              <a:defRPr/>
            </a:pPr>
            <a:r>
              <a:rPr kumimoji="0" lang="en-GB" sz="1400" b="0" i="0" u="none" strike="noStrike" kern="1200" cap="none" spc="0" normalizeH="0" baseline="0" noProof="0">
                <a:ln>
                  <a:noFill/>
                </a:ln>
                <a:solidFill>
                  <a:prstClr val="black"/>
                </a:solidFill>
                <a:effectLst/>
                <a:uLnTx/>
                <a:uFillTx/>
                <a:latin typeface="Arial"/>
                <a:ea typeface="+mn-ea"/>
                <a:cs typeface="+mn-cs"/>
              </a:rPr>
              <a:t> </a:t>
            </a:r>
          </a:p>
          <a:p>
            <a:pPr rtl="0">
              <a:lnSpc>
                <a:spcPct val="130000"/>
              </a:lnSpc>
            </a:pPr>
            <a:r>
              <a:rPr lang="es" sz="1400" b="0" i="0" u="none" strike="noStrike">
                <a:highlight>
                  <a:srgbClr val="000000">
                    <a:alpha val="0"/>
                  </a:srgbClr>
                </a:highlight>
                <a:latin typeface="Arial"/>
              </a:rPr>
              <a:t>Si los códigos QR en el folleto están vinculados al plano del área de instalación, la posición de cada producto HCL en la instalación puede identificarse más fácilmente en caso de modificaciones o mantenimiento.</a:t>
            </a: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 name="TextBox 8">
            <a:extLst>
              <a:ext uri="{FF2B5EF4-FFF2-40B4-BE49-F238E27FC236}">
                <a16:creationId xmlns:a16="http://schemas.microsoft.com/office/drawing/2014/main" id="{D5763B31-ED4E-4AD5-823B-113589FF3148}"/>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dirty="0">
                <a:solidFill>
                  <a:srgbClr val="FFFFFF"/>
                </a:solidFill>
                <a:highlight>
                  <a:srgbClr val="000000">
                    <a:alpha val="0"/>
                  </a:srgbClr>
                </a:highlight>
                <a:uLnTx/>
                <a:uFillTx/>
                <a:latin typeface="Arial"/>
                <a:ea typeface="+mn-ea"/>
                <a:cs typeface="+mn-cs"/>
              </a:rPr>
              <a:t>Productos                 BIOLUX HCL</a:t>
            </a:r>
          </a:p>
        </p:txBody>
      </p:sp>
      <p:pic>
        <p:nvPicPr>
          <p:cNvPr id="16" name="Picture 15">
            <a:extLst>
              <a:ext uri="{FF2B5EF4-FFF2-40B4-BE49-F238E27FC236}">
                <a16:creationId xmlns:a16="http://schemas.microsoft.com/office/drawing/2014/main" id="{E87BD626-425F-4DBE-9D3E-4A2F0E54202C}"/>
              </a:ext>
            </a:extLst>
          </p:cNvPr>
          <p:cNvPicPr>
            <a:picLocks noChangeAspect="1"/>
          </p:cNvPicPr>
          <p:nvPr/>
        </p:nvPicPr>
        <p:blipFill>
          <a:blip r:embed="rId6"/>
          <a:stretch>
            <a:fillRect/>
          </a:stretch>
        </p:blipFill>
        <p:spPr>
          <a:xfrm>
            <a:off x="6223922" y="2643318"/>
            <a:ext cx="5416693" cy="1798313"/>
          </a:xfrm>
          <a:prstGeom prst="rect">
            <a:avLst/>
          </a:prstGeom>
        </p:spPr>
      </p:pic>
      <p:pic>
        <p:nvPicPr>
          <p:cNvPr id="18" name="Picture 17">
            <a:extLst>
              <a:ext uri="{FF2B5EF4-FFF2-40B4-BE49-F238E27FC236}">
                <a16:creationId xmlns:a16="http://schemas.microsoft.com/office/drawing/2014/main" id="{906B2F8D-A8D2-4DB5-94D2-5B4872887F5B}"/>
              </a:ext>
            </a:extLst>
          </p:cNvPr>
          <p:cNvPicPr>
            <a:picLocks noChangeAspect="1"/>
          </p:cNvPicPr>
          <p:nvPr/>
        </p:nvPicPr>
        <p:blipFill>
          <a:blip r:embed="rId7"/>
          <a:stretch>
            <a:fillRect/>
          </a:stretch>
        </p:blipFill>
        <p:spPr>
          <a:xfrm>
            <a:off x="6297202" y="4712797"/>
            <a:ext cx="724198" cy="667522"/>
          </a:xfrm>
          <a:prstGeom prst="rect">
            <a:avLst/>
          </a:prstGeom>
        </p:spPr>
      </p:pic>
    </p:spTree>
    <p:custDataLst>
      <p:tags r:id="rId1"/>
    </p:custDataLst>
    <p:extLst>
      <p:ext uri="{BB962C8B-B14F-4D97-AF65-F5344CB8AC3E}">
        <p14:creationId xmlns:p14="http://schemas.microsoft.com/office/powerpoint/2010/main" val="21795320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a:extLst>
              <a:ext uri="{FF2B5EF4-FFF2-40B4-BE49-F238E27FC236}">
                <a16:creationId xmlns:a16="http://schemas.microsoft.com/office/drawing/2014/main" id="{2460E26C-33E2-47A0-A3D3-14428CD25F2F}"/>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6">
            <a:extLst>
              <a:ext uri="{FF2B5EF4-FFF2-40B4-BE49-F238E27FC236}">
                <a16:creationId xmlns:a16="http://schemas.microsoft.com/office/drawing/2014/main" id="{FD16D86E-5A98-417D-B1B3-3C4C8EC316CC}"/>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6" name="TextBox 8">
            <a:extLst>
              <a:ext uri="{FF2B5EF4-FFF2-40B4-BE49-F238E27FC236}">
                <a16:creationId xmlns:a16="http://schemas.microsoft.com/office/drawing/2014/main" id="{9C76B997-DA94-400A-A161-6C7FAABB7050}"/>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dirty="0">
                <a:solidFill>
                  <a:srgbClr val="FFFFFF"/>
                </a:solidFill>
                <a:highlight>
                  <a:srgbClr val="000000">
                    <a:alpha val="0"/>
                  </a:srgbClr>
                </a:highlight>
                <a:uLnTx/>
                <a:uFillTx/>
                <a:latin typeface="Arial"/>
                <a:ea typeface="+mn-ea"/>
                <a:cs typeface="+mn-cs"/>
              </a:rPr>
              <a:t>LUMINARIAS    BIOLUX HCL</a:t>
            </a:r>
          </a:p>
        </p:txBody>
      </p:sp>
      <p:pic>
        <p:nvPicPr>
          <p:cNvPr id="7" name="Picture 2">
            <a:extLst>
              <a:ext uri="{FF2B5EF4-FFF2-40B4-BE49-F238E27FC236}">
                <a16:creationId xmlns:a16="http://schemas.microsoft.com/office/drawing/2014/main" id="{5C0E42C8-F76E-4CFF-A23B-5711F0D7C40B}"/>
              </a:ext>
            </a:extLst>
          </p:cNvPr>
          <p:cNvPicPr>
            <a:picLocks noChangeAspect="1"/>
          </p:cNvPicPr>
          <p:nvPr/>
        </p:nvPicPr>
        <p:blipFill>
          <a:blip r:embed="rId3"/>
          <a:stretch>
            <a:fillRect/>
          </a:stretch>
        </p:blipFill>
        <p:spPr>
          <a:xfrm>
            <a:off x="551384" y="4164754"/>
            <a:ext cx="1563004" cy="1828208"/>
          </a:xfrm>
          <a:prstGeom prst="rect">
            <a:avLst/>
          </a:prstGeom>
        </p:spPr>
      </p:pic>
      <p:sp>
        <p:nvSpPr>
          <p:cNvPr id="20" name="Textfeld 19">
            <a:extLst>
              <a:ext uri="{FF2B5EF4-FFF2-40B4-BE49-F238E27FC236}">
                <a16:creationId xmlns:a16="http://schemas.microsoft.com/office/drawing/2014/main" id="{C1524084-1B46-4A09-8A85-2344D684F65E}"/>
              </a:ext>
            </a:extLst>
          </p:cNvPr>
          <p:cNvSpPr txBox="1"/>
          <p:nvPr/>
        </p:nvSpPr>
        <p:spPr>
          <a:xfrm>
            <a:off x="3195042" y="1196752"/>
            <a:ext cx="5493246"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Luminaria de panel</a:t>
            </a:r>
          </a:p>
        </p:txBody>
      </p:sp>
      <p:pic>
        <p:nvPicPr>
          <p:cNvPr id="9" name="Picture 8">
            <a:extLst>
              <a:ext uri="{FF2B5EF4-FFF2-40B4-BE49-F238E27FC236}">
                <a16:creationId xmlns:a16="http://schemas.microsoft.com/office/drawing/2014/main" id="{A081F00B-3C1A-43CD-B1D8-1201F482AA44}"/>
              </a:ext>
            </a:extLst>
          </p:cNvPr>
          <p:cNvPicPr>
            <a:picLocks noChangeAspect="1"/>
          </p:cNvPicPr>
          <p:nvPr/>
        </p:nvPicPr>
        <p:blipFill>
          <a:blip r:embed="rId4"/>
          <a:stretch>
            <a:fillRect/>
          </a:stretch>
        </p:blipFill>
        <p:spPr>
          <a:xfrm>
            <a:off x="3287688" y="1846870"/>
            <a:ext cx="1702945" cy="1553314"/>
          </a:xfrm>
          <a:prstGeom prst="rect">
            <a:avLst/>
          </a:prstGeom>
        </p:spPr>
      </p:pic>
      <p:pic>
        <p:nvPicPr>
          <p:cNvPr id="13" name="Picture 12">
            <a:extLst>
              <a:ext uri="{FF2B5EF4-FFF2-40B4-BE49-F238E27FC236}">
                <a16:creationId xmlns:a16="http://schemas.microsoft.com/office/drawing/2014/main" id="{FE08E0A3-A318-4068-935C-BA191CF2CB92}"/>
              </a:ext>
            </a:extLst>
          </p:cNvPr>
          <p:cNvPicPr>
            <a:picLocks noChangeAspect="1"/>
          </p:cNvPicPr>
          <p:nvPr/>
        </p:nvPicPr>
        <p:blipFill>
          <a:blip r:embed="rId5"/>
          <a:stretch>
            <a:fillRect/>
          </a:stretch>
        </p:blipFill>
        <p:spPr>
          <a:xfrm>
            <a:off x="4990633" y="1772816"/>
            <a:ext cx="1640439" cy="1629502"/>
          </a:xfrm>
          <a:prstGeom prst="rect">
            <a:avLst/>
          </a:prstGeom>
        </p:spPr>
      </p:pic>
      <p:pic>
        <p:nvPicPr>
          <p:cNvPr id="18" name="Picture 17">
            <a:extLst>
              <a:ext uri="{FF2B5EF4-FFF2-40B4-BE49-F238E27FC236}">
                <a16:creationId xmlns:a16="http://schemas.microsoft.com/office/drawing/2014/main" id="{40E107AF-A9CB-432E-8C5B-7BAD8A819488}"/>
              </a:ext>
            </a:extLst>
          </p:cNvPr>
          <p:cNvPicPr>
            <a:picLocks noChangeAspect="1"/>
          </p:cNvPicPr>
          <p:nvPr/>
        </p:nvPicPr>
        <p:blipFill>
          <a:blip r:embed="rId6"/>
          <a:stretch>
            <a:fillRect/>
          </a:stretch>
        </p:blipFill>
        <p:spPr>
          <a:xfrm>
            <a:off x="6596016" y="1836712"/>
            <a:ext cx="3141863" cy="1565606"/>
          </a:xfrm>
          <a:prstGeom prst="rect">
            <a:avLst/>
          </a:prstGeom>
        </p:spPr>
      </p:pic>
      <p:pic>
        <p:nvPicPr>
          <p:cNvPr id="39" name="Picture 38">
            <a:extLst>
              <a:ext uri="{FF2B5EF4-FFF2-40B4-BE49-F238E27FC236}">
                <a16:creationId xmlns:a16="http://schemas.microsoft.com/office/drawing/2014/main" id="{AE0E7B51-9676-43AC-BFF0-3EC2BA9F12C6}"/>
              </a:ext>
            </a:extLst>
          </p:cNvPr>
          <p:cNvPicPr>
            <a:picLocks noChangeAspect="1"/>
          </p:cNvPicPr>
          <p:nvPr/>
        </p:nvPicPr>
        <p:blipFill>
          <a:blip r:embed="rId7"/>
          <a:stretch>
            <a:fillRect/>
          </a:stretch>
        </p:blipFill>
        <p:spPr>
          <a:xfrm>
            <a:off x="6384024" y="3429000"/>
            <a:ext cx="4984493" cy="1676399"/>
          </a:xfrm>
          <a:prstGeom prst="rect">
            <a:avLst/>
          </a:prstGeom>
        </p:spPr>
      </p:pic>
      <p:pic>
        <p:nvPicPr>
          <p:cNvPr id="47" name="Picture 46">
            <a:extLst>
              <a:ext uri="{FF2B5EF4-FFF2-40B4-BE49-F238E27FC236}">
                <a16:creationId xmlns:a16="http://schemas.microsoft.com/office/drawing/2014/main" id="{CB76AB10-5A08-4F58-BDEB-8DD548D34058}"/>
              </a:ext>
            </a:extLst>
          </p:cNvPr>
          <p:cNvPicPr>
            <a:picLocks noChangeAspect="1"/>
          </p:cNvPicPr>
          <p:nvPr/>
        </p:nvPicPr>
        <p:blipFill>
          <a:blip r:embed="rId8"/>
          <a:stretch>
            <a:fillRect/>
          </a:stretch>
        </p:blipFill>
        <p:spPr>
          <a:xfrm>
            <a:off x="3267837" y="5164116"/>
            <a:ext cx="2809875" cy="1447800"/>
          </a:xfrm>
          <a:prstGeom prst="rect">
            <a:avLst/>
          </a:prstGeom>
        </p:spPr>
      </p:pic>
      <p:pic>
        <p:nvPicPr>
          <p:cNvPr id="49" name="Picture 48">
            <a:extLst>
              <a:ext uri="{FF2B5EF4-FFF2-40B4-BE49-F238E27FC236}">
                <a16:creationId xmlns:a16="http://schemas.microsoft.com/office/drawing/2014/main" id="{A3453576-B25C-4829-AB77-45CCD53EB5E5}"/>
              </a:ext>
            </a:extLst>
          </p:cNvPr>
          <p:cNvPicPr>
            <a:picLocks noChangeAspect="1"/>
          </p:cNvPicPr>
          <p:nvPr/>
        </p:nvPicPr>
        <p:blipFill>
          <a:blip r:embed="rId9"/>
          <a:stretch>
            <a:fillRect/>
          </a:stretch>
        </p:blipFill>
        <p:spPr>
          <a:xfrm>
            <a:off x="9676387" y="1833988"/>
            <a:ext cx="1564037" cy="1581912"/>
          </a:xfrm>
          <a:prstGeom prst="rect">
            <a:avLst/>
          </a:prstGeom>
        </p:spPr>
      </p:pic>
      <p:pic>
        <p:nvPicPr>
          <p:cNvPr id="51" name="Picture 50">
            <a:extLst>
              <a:ext uri="{FF2B5EF4-FFF2-40B4-BE49-F238E27FC236}">
                <a16:creationId xmlns:a16="http://schemas.microsoft.com/office/drawing/2014/main" id="{1B065DF9-6D5B-4A7D-83E9-4E25DBBA0279}"/>
              </a:ext>
            </a:extLst>
          </p:cNvPr>
          <p:cNvPicPr>
            <a:picLocks noChangeAspect="1"/>
          </p:cNvPicPr>
          <p:nvPr/>
        </p:nvPicPr>
        <p:blipFill>
          <a:blip r:embed="rId10"/>
          <a:stretch>
            <a:fillRect/>
          </a:stretch>
        </p:blipFill>
        <p:spPr>
          <a:xfrm>
            <a:off x="3251112" y="3445017"/>
            <a:ext cx="3248025" cy="1676400"/>
          </a:xfrm>
          <a:prstGeom prst="rect">
            <a:avLst/>
          </a:prstGeom>
        </p:spPr>
      </p:pic>
      <p:sp>
        <p:nvSpPr>
          <p:cNvPr id="52" name="TextBox 51">
            <a:extLst>
              <a:ext uri="{FF2B5EF4-FFF2-40B4-BE49-F238E27FC236}">
                <a16:creationId xmlns:a16="http://schemas.microsoft.com/office/drawing/2014/main" id="{A4DDCC64-4386-49A9-B989-BE5075811184}"/>
              </a:ext>
            </a:extLst>
          </p:cNvPr>
          <p:cNvSpPr txBox="1"/>
          <p:nvPr/>
        </p:nvSpPr>
        <p:spPr>
          <a:xfrm>
            <a:off x="5334416" y="1865158"/>
            <a:ext cx="1211464" cy="230832"/>
          </a:xfrm>
          <a:prstGeom prst="rect">
            <a:avLst/>
          </a:prstGeom>
          <a:noFill/>
        </p:spPr>
        <p:txBody>
          <a:bodyPr wrap="square" rtlCol="0">
            <a:noAutofit/>
          </a:bodyPr>
          <a:lstStyle/>
          <a:p>
            <a:pPr rtl="0"/>
            <a:r>
              <a:rPr lang="es" sz="900" b="0" i="0" u="none" strike="noStrike" dirty="0">
                <a:highlight>
                  <a:srgbClr val="000000">
                    <a:alpha val="0"/>
                  </a:srgbClr>
                </a:highlight>
                <a:latin typeface="Arial"/>
              </a:rPr>
              <a:t>Caja de conectores</a:t>
            </a:r>
          </a:p>
        </p:txBody>
      </p:sp>
      <p:sp>
        <p:nvSpPr>
          <p:cNvPr id="53" name="Rectangle 52">
            <a:extLst>
              <a:ext uri="{FF2B5EF4-FFF2-40B4-BE49-F238E27FC236}">
                <a16:creationId xmlns:a16="http://schemas.microsoft.com/office/drawing/2014/main" id="{17B4EB72-33DE-4E85-B915-CDD0FF6ABC38}"/>
              </a:ext>
            </a:extLst>
          </p:cNvPr>
          <p:cNvSpPr/>
          <p:nvPr/>
        </p:nvSpPr>
        <p:spPr>
          <a:xfrm>
            <a:off x="3324264" y="1874302"/>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1</a:t>
            </a:r>
          </a:p>
        </p:txBody>
      </p:sp>
      <p:sp>
        <p:nvSpPr>
          <p:cNvPr id="54" name="Rectangle 53">
            <a:extLst>
              <a:ext uri="{FF2B5EF4-FFF2-40B4-BE49-F238E27FC236}">
                <a16:creationId xmlns:a16="http://schemas.microsoft.com/office/drawing/2014/main" id="{B8B1D8CA-9632-4B70-AD32-E4C626157C5C}"/>
              </a:ext>
            </a:extLst>
          </p:cNvPr>
          <p:cNvSpPr/>
          <p:nvPr/>
        </p:nvSpPr>
        <p:spPr>
          <a:xfrm>
            <a:off x="5114176" y="1891446"/>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2</a:t>
            </a:r>
          </a:p>
        </p:txBody>
      </p:sp>
      <p:sp>
        <p:nvSpPr>
          <p:cNvPr id="55" name="Rectangle 54">
            <a:extLst>
              <a:ext uri="{FF2B5EF4-FFF2-40B4-BE49-F238E27FC236}">
                <a16:creationId xmlns:a16="http://schemas.microsoft.com/office/drawing/2014/main" id="{E4747CC3-61CA-41C4-897A-DADD20BE2805}"/>
              </a:ext>
            </a:extLst>
          </p:cNvPr>
          <p:cNvSpPr/>
          <p:nvPr/>
        </p:nvSpPr>
        <p:spPr>
          <a:xfrm>
            <a:off x="6681208" y="1898544"/>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3</a:t>
            </a:r>
          </a:p>
        </p:txBody>
      </p:sp>
      <p:sp>
        <p:nvSpPr>
          <p:cNvPr id="56" name="Rectangle 55">
            <a:extLst>
              <a:ext uri="{FF2B5EF4-FFF2-40B4-BE49-F238E27FC236}">
                <a16:creationId xmlns:a16="http://schemas.microsoft.com/office/drawing/2014/main" id="{2F0268C1-2029-4A4A-AB3B-76C678C0A9D8}"/>
              </a:ext>
            </a:extLst>
          </p:cNvPr>
          <p:cNvSpPr/>
          <p:nvPr/>
        </p:nvSpPr>
        <p:spPr>
          <a:xfrm>
            <a:off x="9822128" y="1907688"/>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4</a:t>
            </a:r>
          </a:p>
        </p:txBody>
      </p:sp>
      <p:sp>
        <p:nvSpPr>
          <p:cNvPr id="57" name="Rectangle 56">
            <a:extLst>
              <a:ext uri="{FF2B5EF4-FFF2-40B4-BE49-F238E27FC236}">
                <a16:creationId xmlns:a16="http://schemas.microsoft.com/office/drawing/2014/main" id="{647D433E-3030-4E39-87EF-A1EB7DAF6027}"/>
              </a:ext>
            </a:extLst>
          </p:cNvPr>
          <p:cNvSpPr/>
          <p:nvPr/>
        </p:nvSpPr>
        <p:spPr>
          <a:xfrm>
            <a:off x="3369984" y="3565918"/>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5</a:t>
            </a:r>
          </a:p>
        </p:txBody>
      </p:sp>
      <p:sp>
        <p:nvSpPr>
          <p:cNvPr id="58" name="Rectangle 57">
            <a:extLst>
              <a:ext uri="{FF2B5EF4-FFF2-40B4-BE49-F238E27FC236}">
                <a16:creationId xmlns:a16="http://schemas.microsoft.com/office/drawing/2014/main" id="{6C2971EF-78B4-40C6-812B-415F791D265D}"/>
              </a:ext>
            </a:extLst>
          </p:cNvPr>
          <p:cNvSpPr/>
          <p:nvPr/>
        </p:nvSpPr>
        <p:spPr>
          <a:xfrm>
            <a:off x="6546336" y="3557918"/>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6</a:t>
            </a:r>
          </a:p>
        </p:txBody>
      </p:sp>
      <p:sp>
        <p:nvSpPr>
          <p:cNvPr id="59" name="Rectangle 58">
            <a:extLst>
              <a:ext uri="{FF2B5EF4-FFF2-40B4-BE49-F238E27FC236}">
                <a16:creationId xmlns:a16="http://schemas.microsoft.com/office/drawing/2014/main" id="{88E6FF0E-A44B-4F89-A2FD-83B71A89C8CE}"/>
              </a:ext>
            </a:extLst>
          </p:cNvPr>
          <p:cNvSpPr/>
          <p:nvPr/>
        </p:nvSpPr>
        <p:spPr>
          <a:xfrm>
            <a:off x="8136992" y="3554728"/>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7</a:t>
            </a:r>
          </a:p>
        </p:txBody>
      </p:sp>
      <p:sp>
        <p:nvSpPr>
          <p:cNvPr id="60" name="Rectangle 59">
            <a:extLst>
              <a:ext uri="{FF2B5EF4-FFF2-40B4-BE49-F238E27FC236}">
                <a16:creationId xmlns:a16="http://schemas.microsoft.com/office/drawing/2014/main" id="{D466E487-24B9-4FFD-8725-84B3BD90F40F}"/>
              </a:ext>
            </a:extLst>
          </p:cNvPr>
          <p:cNvSpPr/>
          <p:nvPr/>
        </p:nvSpPr>
        <p:spPr>
          <a:xfrm>
            <a:off x="3366552" y="5241534"/>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8</a:t>
            </a:r>
          </a:p>
        </p:txBody>
      </p:sp>
      <p:sp>
        <p:nvSpPr>
          <p:cNvPr id="61" name="Rectangle 60">
            <a:extLst>
              <a:ext uri="{FF2B5EF4-FFF2-40B4-BE49-F238E27FC236}">
                <a16:creationId xmlns:a16="http://schemas.microsoft.com/office/drawing/2014/main" id="{D517E938-6CCD-4667-A40B-283C99DED629}"/>
              </a:ext>
            </a:extLst>
          </p:cNvPr>
          <p:cNvSpPr/>
          <p:nvPr/>
        </p:nvSpPr>
        <p:spPr>
          <a:xfrm>
            <a:off x="4769760" y="5247488"/>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9</a:t>
            </a:r>
          </a:p>
        </p:txBody>
      </p:sp>
    </p:spTree>
    <p:custDataLst>
      <p:tags r:id="rId1"/>
    </p:custDataLst>
    <p:extLst>
      <p:ext uri="{BB962C8B-B14F-4D97-AF65-F5344CB8AC3E}">
        <p14:creationId xmlns:p14="http://schemas.microsoft.com/office/powerpoint/2010/main" val="28609304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a:extLst>
              <a:ext uri="{FF2B5EF4-FFF2-40B4-BE49-F238E27FC236}">
                <a16:creationId xmlns:a16="http://schemas.microsoft.com/office/drawing/2014/main" id="{2460E26C-33E2-47A0-A3D3-14428CD25F2F}"/>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6">
            <a:extLst>
              <a:ext uri="{FF2B5EF4-FFF2-40B4-BE49-F238E27FC236}">
                <a16:creationId xmlns:a16="http://schemas.microsoft.com/office/drawing/2014/main" id="{FD16D86E-5A98-417D-B1B3-3C4C8EC316CC}"/>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6" name="TextBox 8">
            <a:extLst>
              <a:ext uri="{FF2B5EF4-FFF2-40B4-BE49-F238E27FC236}">
                <a16:creationId xmlns:a16="http://schemas.microsoft.com/office/drawing/2014/main" id="{9C76B997-DA94-400A-A161-6C7FAABB7050}"/>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dirty="0">
                <a:solidFill>
                  <a:srgbClr val="FFFFFF"/>
                </a:solidFill>
                <a:highlight>
                  <a:srgbClr val="000000">
                    <a:alpha val="0"/>
                  </a:srgbClr>
                </a:highlight>
                <a:uLnTx/>
                <a:uFillTx/>
                <a:latin typeface="Arial"/>
                <a:ea typeface="+mn-ea"/>
                <a:cs typeface="+mn-cs"/>
              </a:rPr>
              <a:t>LUMINARIAS                 BIOLUX HCL</a:t>
            </a:r>
          </a:p>
        </p:txBody>
      </p:sp>
      <p:pic>
        <p:nvPicPr>
          <p:cNvPr id="7" name="Picture 2">
            <a:extLst>
              <a:ext uri="{FF2B5EF4-FFF2-40B4-BE49-F238E27FC236}">
                <a16:creationId xmlns:a16="http://schemas.microsoft.com/office/drawing/2014/main" id="{5C0E42C8-F76E-4CFF-A23B-5711F0D7C40B}"/>
              </a:ext>
            </a:extLst>
          </p:cNvPr>
          <p:cNvPicPr>
            <a:picLocks noChangeAspect="1"/>
          </p:cNvPicPr>
          <p:nvPr/>
        </p:nvPicPr>
        <p:blipFill>
          <a:blip r:embed="rId3"/>
          <a:stretch>
            <a:fillRect/>
          </a:stretch>
        </p:blipFill>
        <p:spPr>
          <a:xfrm>
            <a:off x="551384" y="4164754"/>
            <a:ext cx="1563004" cy="1828208"/>
          </a:xfrm>
          <a:prstGeom prst="rect">
            <a:avLst/>
          </a:prstGeom>
        </p:spPr>
      </p:pic>
      <p:sp>
        <p:nvSpPr>
          <p:cNvPr id="20" name="Textfeld 19">
            <a:extLst>
              <a:ext uri="{FF2B5EF4-FFF2-40B4-BE49-F238E27FC236}">
                <a16:creationId xmlns:a16="http://schemas.microsoft.com/office/drawing/2014/main" id="{C1524084-1B46-4A09-8A85-2344D684F65E}"/>
              </a:ext>
            </a:extLst>
          </p:cNvPr>
          <p:cNvSpPr txBox="1"/>
          <p:nvPr/>
        </p:nvSpPr>
        <p:spPr>
          <a:xfrm>
            <a:off x="3195042" y="1196752"/>
            <a:ext cx="5493246"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Downlight</a:t>
            </a:r>
          </a:p>
        </p:txBody>
      </p:sp>
      <p:pic>
        <p:nvPicPr>
          <p:cNvPr id="3" name="Picture 2">
            <a:extLst>
              <a:ext uri="{FF2B5EF4-FFF2-40B4-BE49-F238E27FC236}">
                <a16:creationId xmlns:a16="http://schemas.microsoft.com/office/drawing/2014/main" id="{81116AAA-EC49-4252-BFEE-702EA8D859B5}"/>
              </a:ext>
            </a:extLst>
          </p:cNvPr>
          <p:cNvPicPr>
            <a:picLocks noChangeAspect="1"/>
          </p:cNvPicPr>
          <p:nvPr/>
        </p:nvPicPr>
        <p:blipFill>
          <a:blip r:embed="rId4"/>
          <a:stretch>
            <a:fillRect/>
          </a:stretch>
        </p:blipFill>
        <p:spPr>
          <a:xfrm>
            <a:off x="3111113" y="1988841"/>
            <a:ext cx="3379299" cy="2036028"/>
          </a:xfrm>
          <a:prstGeom prst="rect">
            <a:avLst/>
          </a:prstGeom>
        </p:spPr>
      </p:pic>
      <p:pic>
        <p:nvPicPr>
          <p:cNvPr id="10" name="Picture 9">
            <a:extLst>
              <a:ext uri="{FF2B5EF4-FFF2-40B4-BE49-F238E27FC236}">
                <a16:creationId xmlns:a16="http://schemas.microsoft.com/office/drawing/2014/main" id="{F889B9CB-F44B-4B01-999C-1405B60C11B5}"/>
              </a:ext>
            </a:extLst>
          </p:cNvPr>
          <p:cNvPicPr>
            <a:picLocks noChangeAspect="1"/>
          </p:cNvPicPr>
          <p:nvPr/>
        </p:nvPicPr>
        <p:blipFill>
          <a:blip r:embed="rId5"/>
          <a:stretch>
            <a:fillRect/>
          </a:stretch>
        </p:blipFill>
        <p:spPr>
          <a:xfrm>
            <a:off x="6558921" y="2200875"/>
            <a:ext cx="2554193" cy="1705134"/>
          </a:xfrm>
          <a:prstGeom prst="rect">
            <a:avLst/>
          </a:prstGeom>
        </p:spPr>
      </p:pic>
      <p:pic>
        <p:nvPicPr>
          <p:cNvPr id="12" name="Picture 11">
            <a:extLst>
              <a:ext uri="{FF2B5EF4-FFF2-40B4-BE49-F238E27FC236}">
                <a16:creationId xmlns:a16="http://schemas.microsoft.com/office/drawing/2014/main" id="{B925A829-7FB6-4C57-AAC2-70F31905BCEA}"/>
              </a:ext>
            </a:extLst>
          </p:cNvPr>
          <p:cNvPicPr>
            <a:picLocks noChangeAspect="1"/>
          </p:cNvPicPr>
          <p:nvPr/>
        </p:nvPicPr>
        <p:blipFill>
          <a:blip r:embed="rId6"/>
          <a:stretch>
            <a:fillRect/>
          </a:stretch>
        </p:blipFill>
        <p:spPr>
          <a:xfrm>
            <a:off x="9197780" y="2220679"/>
            <a:ext cx="2442836" cy="1712793"/>
          </a:xfrm>
          <a:prstGeom prst="rect">
            <a:avLst/>
          </a:prstGeom>
        </p:spPr>
      </p:pic>
      <p:pic>
        <p:nvPicPr>
          <p:cNvPr id="15" name="Picture 14">
            <a:extLst>
              <a:ext uri="{FF2B5EF4-FFF2-40B4-BE49-F238E27FC236}">
                <a16:creationId xmlns:a16="http://schemas.microsoft.com/office/drawing/2014/main" id="{62169A8F-1463-43A0-8C4A-72888E3188CD}"/>
              </a:ext>
            </a:extLst>
          </p:cNvPr>
          <p:cNvPicPr>
            <a:picLocks noChangeAspect="1"/>
          </p:cNvPicPr>
          <p:nvPr/>
        </p:nvPicPr>
        <p:blipFill>
          <a:blip r:embed="rId7"/>
          <a:stretch>
            <a:fillRect/>
          </a:stretch>
        </p:blipFill>
        <p:spPr>
          <a:xfrm>
            <a:off x="3139693" y="4316154"/>
            <a:ext cx="1371067" cy="1705134"/>
          </a:xfrm>
          <a:prstGeom prst="rect">
            <a:avLst/>
          </a:prstGeom>
        </p:spPr>
      </p:pic>
      <p:pic>
        <p:nvPicPr>
          <p:cNvPr id="17" name="Picture 16">
            <a:extLst>
              <a:ext uri="{FF2B5EF4-FFF2-40B4-BE49-F238E27FC236}">
                <a16:creationId xmlns:a16="http://schemas.microsoft.com/office/drawing/2014/main" id="{8C4A7148-C230-41CF-9774-1E88BAF06840}"/>
              </a:ext>
            </a:extLst>
          </p:cNvPr>
          <p:cNvPicPr>
            <a:picLocks noChangeAspect="1"/>
          </p:cNvPicPr>
          <p:nvPr/>
        </p:nvPicPr>
        <p:blipFill>
          <a:blip r:embed="rId8"/>
          <a:stretch>
            <a:fillRect/>
          </a:stretch>
        </p:blipFill>
        <p:spPr>
          <a:xfrm>
            <a:off x="4556694" y="4340175"/>
            <a:ext cx="3740242" cy="1656982"/>
          </a:xfrm>
          <a:prstGeom prst="rect">
            <a:avLst/>
          </a:prstGeom>
        </p:spPr>
      </p:pic>
      <p:pic>
        <p:nvPicPr>
          <p:cNvPr id="21" name="Picture 20">
            <a:extLst>
              <a:ext uri="{FF2B5EF4-FFF2-40B4-BE49-F238E27FC236}">
                <a16:creationId xmlns:a16="http://schemas.microsoft.com/office/drawing/2014/main" id="{F611E1CA-47A7-4762-97BB-3A121973B214}"/>
              </a:ext>
            </a:extLst>
          </p:cNvPr>
          <p:cNvPicPr>
            <a:picLocks noChangeAspect="1"/>
          </p:cNvPicPr>
          <p:nvPr/>
        </p:nvPicPr>
        <p:blipFill>
          <a:blip r:embed="rId9"/>
          <a:stretch>
            <a:fillRect/>
          </a:stretch>
        </p:blipFill>
        <p:spPr>
          <a:xfrm>
            <a:off x="8302295" y="4360373"/>
            <a:ext cx="1858518" cy="1645920"/>
          </a:xfrm>
          <a:prstGeom prst="rect">
            <a:avLst/>
          </a:prstGeom>
        </p:spPr>
      </p:pic>
      <p:pic>
        <p:nvPicPr>
          <p:cNvPr id="23" name="Picture 22">
            <a:extLst>
              <a:ext uri="{FF2B5EF4-FFF2-40B4-BE49-F238E27FC236}">
                <a16:creationId xmlns:a16="http://schemas.microsoft.com/office/drawing/2014/main" id="{636886DB-605E-4B3F-B2B6-4E20F358EB71}"/>
              </a:ext>
            </a:extLst>
          </p:cNvPr>
          <p:cNvPicPr>
            <a:picLocks noChangeAspect="1"/>
          </p:cNvPicPr>
          <p:nvPr/>
        </p:nvPicPr>
        <p:blipFill>
          <a:blip r:embed="rId10"/>
          <a:stretch>
            <a:fillRect/>
          </a:stretch>
        </p:blipFill>
        <p:spPr>
          <a:xfrm>
            <a:off x="10209420" y="4360372"/>
            <a:ext cx="1863244" cy="1656981"/>
          </a:xfrm>
          <a:prstGeom prst="rect">
            <a:avLst/>
          </a:prstGeom>
        </p:spPr>
      </p:pic>
      <p:sp>
        <p:nvSpPr>
          <p:cNvPr id="32" name="Rectangle 31">
            <a:extLst>
              <a:ext uri="{FF2B5EF4-FFF2-40B4-BE49-F238E27FC236}">
                <a16:creationId xmlns:a16="http://schemas.microsoft.com/office/drawing/2014/main" id="{8ECFBD0A-AA6D-4DDE-B6AE-E90C42F4CF35}"/>
              </a:ext>
            </a:extLst>
          </p:cNvPr>
          <p:cNvSpPr/>
          <p:nvPr/>
        </p:nvSpPr>
        <p:spPr>
          <a:xfrm>
            <a:off x="6620035" y="2261410"/>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1</a:t>
            </a:r>
          </a:p>
        </p:txBody>
      </p:sp>
      <p:sp>
        <p:nvSpPr>
          <p:cNvPr id="33" name="Rectangle 32">
            <a:extLst>
              <a:ext uri="{FF2B5EF4-FFF2-40B4-BE49-F238E27FC236}">
                <a16:creationId xmlns:a16="http://schemas.microsoft.com/office/drawing/2014/main" id="{E34F0370-732E-485C-AECC-2F6004F9DD63}"/>
              </a:ext>
            </a:extLst>
          </p:cNvPr>
          <p:cNvSpPr/>
          <p:nvPr/>
        </p:nvSpPr>
        <p:spPr>
          <a:xfrm>
            <a:off x="7907550" y="2259182"/>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2</a:t>
            </a:r>
          </a:p>
        </p:txBody>
      </p:sp>
      <p:sp>
        <p:nvSpPr>
          <p:cNvPr id="34" name="Rectangle 33">
            <a:extLst>
              <a:ext uri="{FF2B5EF4-FFF2-40B4-BE49-F238E27FC236}">
                <a16:creationId xmlns:a16="http://schemas.microsoft.com/office/drawing/2014/main" id="{BFDFCFF1-8DFA-49E6-A88A-64C0FAAA8FFA}"/>
              </a:ext>
            </a:extLst>
          </p:cNvPr>
          <p:cNvSpPr/>
          <p:nvPr/>
        </p:nvSpPr>
        <p:spPr>
          <a:xfrm>
            <a:off x="9288612" y="2268235"/>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3</a:t>
            </a:r>
          </a:p>
        </p:txBody>
      </p:sp>
      <p:sp>
        <p:nvSpPr>
          <p:cNvPr id="35" name="Rectangle 34">
            <a:extLst>
              <a:ext uri="{FF2B5EF4-FFF2-40B4-BE49-F238E27FC236}">
                <a16:creationId xmlns:a16="http://schemas.microsoft.com/office/drawing/2014/main" id="{1EC5DCE2-28A4-4603-8CC7-9D0BAE2E3903}"/>
              </a:ext>
            </a:extLst>
          </p:cNvPr>
          <p:cNvSpPr/>
          <p:nvPr/>
        </p:nvSpPr>
        <p:spPr>
          <a:xfrm>
            <a:off x="3195042" y="4369426"/>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4</a:t>
            </a:r>
          </a:p>
        </p:txBody>
      </p:sp>
      <p:sp>
        <p:nvSpPr>
          <p:cNvPr id="36" name="Rectangle 35">
            <a:extLst>
              <a:ext uri="{FF2B5EF4-FFF2-40B4-BE49-F238E27FC236}">
                <a16:creationId xmlns:a16="http://schemas.microsoft.com/office/drawing/2014/main" id="{3CBC28C7-0368-4EB1-9E09-6FEA7D91B572}"/>
              </a:ext>
            </a:extLst>
          </p:cNvPr>
          <p:cNvSpPr/>
          <p:nvPr/>
        </p:nvSpPr>
        <p:spPr>
          <a:xfrm>
            <a:off x="4653358" y="4383210"/>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5</a:t>
            </a:r>
          </a:p>
        </p:txBody>
      </p:sp>
      <p:sp>
        <p:nvSpPr>
          <p:cNvPr id="37" name="Rectangle 36">
            <a:extLst>
              <a:ext uri="{FF2B5EF4-FFF2-40B4-BE49-F238E27FC236}">
                <a16:creationId xmlns:a16="http://schemas.microsoft.com/office/drawing/2014/main" id="{D251ED48-D8BF-4C63-BFBF-455538B41D10}"/>
              </a:ext>
            </a:extLst>
          </p:cNvPr>
          <p:cNvSpPr/>
          <p:nvPr/>
        </p:nvSpPr>
        <p:spPr>
          <a:xfrm>
            <a:off x="6984773" y="4392263"/>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6</a:t>
            </a:r>
          </a:p>
        </p:txBody>
      </p:sp>
      <p:sp>
        <p:nvSpPr>
          <p:cNvPr id="38" name="Rectangle 37">
            <a:extLst>
              <a:ext uri="{FF2B5EF4-FFF2-40B4-BE49-F238E27FC236}">
                <a16:creationId xmlns:a16="http://schemas.microsoft.com/office/drawing/2014/main" id="{CDD83E82-F390-41BC-89ED-0048DF664A5F}"/>
              </a:ext>
            </a:extLst>
          </p:cNvPr>
          <p:cNvSpPr/>
          <p:nvPr/>
        </p:nvSpPr>
        <p:spPr>
          <a:xfrm>
            <a:off x="8379668" y="4400900"/>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7</a:t>
            </a:r>
          </a:p>
        </p:txBody>
      </p:sp>
      <p:sp>
        <p:nvSpPr>
          <p:cNvPr id="40" name="Rectangle 39">
            <a:extLst>
              <a:ext uri="{FF2B5EF4-FFF2-40B4-BE49-F238E27FC236}">
                <a16:creationId xmlns:a16="http://schemas.microsoft.com/office/drawing/2014/main" id="{D2601E40-9907-4C6F-89EE-78610C3BAA42}"/>
              </a:ext>
            </a:extLst>
          </p:cNvPr>
          <p:cNvSpPr/>
          <p:nvPr/>
        </p:nvSpPr>
        <p:spPr>
          <a:xfrm>
            <a:off x="10288088" y="4410369"/>
            <a:ext cx="200400" cy="19569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s" sz="1400" b="0" i="0" u="none" strike="noStrike">
                <a:highlight>
                  <a:srgbClr val="000000">
                    <a:alpha val="0"/>
                  </a:srgbClr>
                </a:highlight>
                <a:latin typeface="Arial"/>
              </a:rPr>
              <a:t>8</a:t>
            </a:r>
          </a:p>
        </p:txBody>
      </p:sp>
      <p:sp>
        <p:nvSpPr>
          <p:cNvPr id="22" name="TextBox 21">
            <a:extLst>
              <a:ext uri="{FF2B5EF4-FFF2-40B4-BE49-F238E27FC236}">
                <a16:creationId xmlns:a16="http://schemas.microsoft.com/office/drawing/2014/main" id="{1FA7D80C-5218-4C16-8A86-77566EE39672}"/>
              </a:ext>
            </a:extLst>
          </p:cNvPr>
          <p:cNvSpPr txBox="1"/>
          <p:nvPr/>
        </p:nvSpPr>
        <p:spPr>
          <a:xfrm>
            <a:off x="8034782" y="2241076"/>
            <a:ext cx="1211464" cy="230832"/>
          </a:xfrm>
          <a:prstGeom prst="rect">
            <a:avLst/>
          </a:prstGeom>
          <a:noFill/>
        </p:spPr>
        <p:txBody>
          <a:bodyPr wrap="square" rtlCol="0">
            <a:noAutofit/>
          </a:bodyPr>
          <a:lstStyle/>
          <a:p>
            <a:pPr rtl="0"/>
            <a:r>
              <a:rPr lang="es" sz="800" b="0" i="0" u="none" strike="noStrike" dirty="0">
                <a:highlight>
                  <a:srgbClr val="000000">
                    <a:alpha val="0"/>
                  </a:srgbClr>
                </a:highlight>
                <a:latin typeface="Arial"/>
              </a:rPr>
              <a:t>Caja de conectores</a:t>
            </a:r>
          </a:p>
        </p:txBody>
      </p:sp>
    </p:spTree>
    <p:custDataLst>
      <p:tags r:id="rId1"/>
    </p:custDataLst>
    <p:extLst>
      <p:ext uri="{BB962C8B-B14F-4D97-AF65-F5344CB8AC3E}">
        <p14:creationId xmlns:p14="http://schemas.microsoft.com/office/powerpoint/2010/main" val="35474431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a:extLst>
              <a:ext uri="{FF2B5EF4-FFF2-40B4-BE49-F238E27FC236}">
                <a16:creationId xmlns:a16="http://schemas.microsoft.com/office/drawing/2014/main" id="{2460E26C-33E2-47A0-A3D3-14428CD25F2F}"/>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6">
            <a:extLst>
              <a:ext uri="{FF2B5EF4-FFF2-40B4-BE49-F238E27FC236}">
                <a16:creationId xmlns:a16="http://schemas.microsoft.com/office/drawing/2014/main" id="{FD16D86E-5A98-417D-B1B3-3C4C8EC316CC}"/>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6" name="TextBox 8">
            <a:extLst>
              <a:ext uri="{FF2B5EF4-FFF2-40B4-BE49-F238E27FC236}">
                <a16:creationId xmlns:a16="http://schemas.microsoft.com/office/drawing/2014/main" id="{9C76B997-DA94-400A-A161-6C7FAABB7050}"/>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dirty="0">
                <a:solidFill>
                  <a:srgbClr val="FFFFFF"/>
                </a:solidFill>
                <a:highlight>
                  <a:srgbClr val="000000">
                    <a:alpha val="0"/>
                  </a:srgbClr>
                </a:highlight>
                <a:uLnTx/>
                <a:uFillTx/>
                <a:latin typeface="Arial"/>
                <a:ea typeface="+mn-ea"/>
                <a:cs typeface="+mn-cs"/>
              </a:rPr>
              <a:t>Juego de tiras               LED BIOLUX HCL</a:t>
            </a:r>
          </a:p>
        </p:txBody>
      </p:sp>
      <p:pic>
        <p:nvPicPr>
          <p:cNvPr id="7" name="Picture 2">
            <a:extLst>
              <a:ext uri="{FF2B5EF4-FFF2-40B4-BE49-F238E27FC236}">
                <a16:creationId xmlns:a16="http://schemas.microsoft.com/office/drawing/2014/main" id="{5C0E42C8-F76E-4CFF-A23B-5711F0D7C40B}"/>
              </a:ext>
            </a:extLst>
          </p:cNvPr>
          <p:cNvPicPr>
            <a:picLocks noChangeAspect="1"/>
          </p:cNvPicPr>
          <p:nvPr/>
        </p:nvPicPr>
        <p:blipFill>
          <a:blip r:embed="rId4"/>
          <a:stretch>
            <a:fillRect/>
          </a:stretch>
        </p:blipFill>
        <p:spPr>
          <a:xfrm>
            <a:off x="551384" y="4164754"/>
            <a:ext cx="1563004" cy="1828208"/>
          </a:xfrm>
          <a:prstGeom prst="rect">
            <a:avLst/>
          </a:prstGeom>
        </p:spPr>
      </p:pic>
      <p:sp>
        <p:nvSpPr>
          <p:cNvPr id="20" name="Textfeld 19">
            <a:extLst>
              <a:ext uri="{FF2B5EF4-FFF2-40B4-BE49-F238E27FC236}">
                <a16:creationId xmlns:a16="http://schemas.microsoft.com/office/drawing/2014/main" id="{C1524084-1B46-4A09-8A85-2344D684F65E}"/>
              </a:ext>
            </a:extLst>
          </p:cNvPr>
          <p:cNvSpPr txBox="1"/>
          <p:nvPr/>
        </p:nvSpPr>
        <p:spPr>
          <a:xfrm>
            <a:off x="3195042" y="1196752"/>
            <a:ext cx="6933406"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Diagrama de cableado del kit de tira LED HCL</a:t>
            </a:r>
          </a:p>
        </p:txBody>
      </p:sp>
      <p:pic>
        <p:nvPicPr>
          <p:cNvPr id="12" name="Picture 11">
            <a:extLst>
              <a:ext uri="{FF2B5EF4-FFF2-40B4-BE49-F238E27FC236}">
                <a16:creationId xmlns:a16="http://schemas.microsoft.com/office/drawing/2014/main" id="{9978873F-D66B-4DEC-A9CB-A9ACC8D666E5}"/>
              </a:ext>
            </a:extLst>
          </p:cNvPr>
          <p:cNvPicPr>
            <a:picLocks noChangeAspect="1"/>
          </p:cNvPicPr>
          <p:nvPr/>
        </p:nvPicPr>
        <p:blipFill>
          <a:blip r:embed="rId5"/>
          <a:stretch>
            <a:fillRect/>
          </a:stretch>
        </p:blipFill>
        <p:spPr>
          <a:xfrm>
            <a:off x="3287688" y="2094547"/>
            <a:ext cx="8202353" cy="3912103"/>
          </a:xfrm>
          <a:prstGeom prst="rect">
            <a:avLst/>
          </a:prstGeom>
        </p:spPr>
      </p:pic>
    </p:spTree>
    <p:custDataLst>
      <p:tags r:id="rId1"/>
    </p:custDataLst>
    <p:extLst>
      <p:ext uri="{BB962C8B-B14F-4D97-AF65-F5344CB8AC3E}">
        <p14:creationId xmlns:p14="http://schemas.microsoft.com/office/powerpoint/2010/main" val="31706323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a:extLst>
              <a:ext uri="{FF2B5EF4-FFF2-40B4-BE49-F238E27FC236}">
                <a16:creationId xmlns:a16="http://schemas.microsoft.com/office/drawing/2014/main" id="{2460E26C-33E2-47A0-A3D3-14428CD25F2F}"/>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6">
            <a:extLst>
              <a:ext uri="{FF2B5EF4-FFF2-40B4-BE49-F238E27FC236}">
                <a16:creationId xmlns:a16="http://schemas.microsoft.com/office/drawing/2014/main" id="{FD16D86E-5A98-417D-B1B3-3C4C8EC316CC}"/>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6" name="TextBox 8">
            <a:extLst>
              <a:ext uri="{FF2B5EF4-FFF2-40B4-BE49-F238E27FC236}">
                <a16:creationId xmlns:a16="http://schemas.microsoft.com/office/drawing/2014/main" id="{9C76B997-DA94-400A-A161-6C7FAABB7050}"/>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Sensor de ocupación VIVARES Zigbee</a:t>
            </a:r>
          </a:p>
        </p:txBody>
      </p:sp>
      <p:pic>
        <p:nvPicPr>
          <p:cNvPr id="7" name="Picture 2">
            <a:extLst>
              <a:ext uri="{FF2B5EF4-FFF2-40B4-BE49-F238E27FC236}">
                <a16:creationId xmlns:a16="http://schemas.microsoft.com/office/drawing/2014/main" id="{5C0E42C8-F76E-4CFF-A23B-5711F0D7C40B}"/>
              </a:ext>
            </a:extLst>
          </p:cNvPr>
          <p:cNvPicPr>
            <a:picLocks noChangeAspect="1"/>
          </p:cNvPicPr>
          <p:nvPr/>
        </p:nvPicPr>
        <p:blipFill>
          <a:blip r:embed="rId3"/>
          <a:stretch>
            <a:fillRect/>
          </a:stretch>
        </p:blipFill>
        <p:spPr>
          <a:xfrm>
            <a:off x="551384" y="4164754"/>
            <a:ext cx="1563004" cy="1828208"/>
          </a:xfrm>
          <a:prstGeom prst="rect">
            <a:avLst/>
          </a:prstGeom>
        </p:spPr>
      </p:pic>
      <p:sp>
        <p:nvSpPr>
          <p:cNvPr id="20" name="Textfeld 19">
            <a:extLst>
              <a:ext uri="{FF2B5EF4-FFF2-40B4-BE49-F238E27FC236}">
                <a16:creationId xmlns:a16="http://schemas.microsoft.com/office/drawing/2014/main" id="{C1524084-1B46-4A09-8A85-2344D684F65E}"/>
              </a:ext>
            </a:extLst>
          </p:cNvPr>
          <p:cNvSpPr txBox="1"/>
          <p:nvPr/>
        </p:nvSpPr>
        <p:spPr>
          <a:xfrm>
            <a:off x="3195042" y="1196752"/>
            <a:ext cx="4845174"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Sensor de ocupación</a:t>
            </a:r>
          </a:p>
        </p:txBody>
      </p:sp>
      <p:pic>
        <p:nvPicPr>
          <p:cNvPr id="9" name="Picture 8">
            <a:extLst>
              <a:ext uri="{FF2B5EF4-FFF2-40B4-BE49-F238E27FC236}">
                <a16:creationId xmlns:a16="http://schemas.microsoft.com/office/drawing/2014/main" id="{4C052834-4F64-424D-A0E3-C6E771F20CFE}"/>
              </a:ext>
            </a:extLst>
          </p:cNvPr>
          <p:cNvPicPr>
            <a:picLocks noChangeAspect="1"/>
          </p:cNvPicPr>
          <p:nvPr/>
        </p:nvPicPr>
        <p:blipFill>
          <a:blip r:embed="rId4"/>
          <a:stretch>
            <a:fillRect/>
          </a:stretch>
        </p:blipFill>
        <p:spPr>
          <a:xfrm>
            <a:off x="3195042" y="1926932"/>
            <a:ext cx="4193031" cy="1874074"/>
          </a:xfrm>
          <a:prstGeom prst="rect">
            <a:avLst/>
          </a:prstGeom>
        </p:spPr>
      </p:pic>
      <p:pic>
        <p:nvPicPr>
          <p:cNvPr id="11" name="Picture 10">
            <a:extLst>
              <a:ext uri="{FF2B5EF4-FFF2-40B4-BE49-F238E27FC236}">
                <a16:creationId xmlns:a16="http://schemas.microsoft.com/office/drawing/2014/main" id="{3C1F45DA-CA05-41A6-A77E-BDCAC44508CE}"/>
              </a:ext>
            </a:extLst>
          </p:cNvPr>
          <p:cNvPicPr>
            <a:picLocks noChangeAspect="1"/>
          </p:cNvPicPr>
          <p:nvPr/>
        </p:nvPicPr>
        <p:blipFill>
          <a:blip r:embed="rId5"/>
          <a:stretch>
            <a:fillRect/>
          </a:stretch>
        </p:blipFill>
        <p:spPr>
          <a:xfrm>
            <a:off x="8038296" y="1862774"/>
            <a:ext cx="3491950" cy="4725144"/>
          </a:xfrm>
          <a:prstGeom prst="rect">
            <a:avLst/>
          </a:prstGeom>
        </p:spPr>
      </p:pic>
    </p:spTree>
    <p:custDataLst>
      <p:tags r:id="rId1"/>
    </p:custDataLst>
    <p:extLst>
      <p:ext uri="{BB962C8B-B14F-4D97-AF65-F5344CB8AC3E}">
        <p14:creationId xmlns:p14="http://schemas.microsoft.com/office/powerpoint/2010/main" val="18732230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a:extLst>
              <a:ext uri="{FF2B5EF4-FFF2-40B4-BE49-F238E27FC236}">
                <a16:creationId xmlns:a16="http://schemas.microsoft.com/office/drawing/2014/main" id="{841A9196-8EF7-47C7-B99E-2F9BD40F12CE}"/>
              </a:ext>
            </a:extLst>
          </p:cNvPr>
          <p:cNvSpPr/>
          <p:nvPr/>
        </p:nvSpPr>
        <p:spPr>
          <a:xfrm>
            <a:off x="0" y="-15764"/>
            <a:ext cx="12192000" cy="1718469"/>
          </a:xfrm>
          <a:prstGeom prst="rect">
            <a:avLst/>
          </a:prstGeom>
          <a:solidFill>
            <a:srgbClr val="FF6600"/>
          </a:solidFill>
          <a:ln w="12700">
            <a:miter lim="400000"/>
          </a:ln>
        </p:spPr>
        <p:txBody>
          <a:bodyPr lIns="25400" tIns="25400" rIns="25400" bIns="25400" anchor="ctr">
            <a:noAutofit/>
          </a:bodyPr>
          <a:lstStyle/>
          <a:p>
            <a:pPr marL="0" marR="0" lvl="0" indent="0" algn="l" defTabSz="914400" rtl="0" eaLnBrk="1" fontAlgn="auto" latinLnBrk="0" hangingPunct="1">
              <a:lnSpc>
                <a:spcPct val="110000"/>
              </a:lnSpc>
              <a:spcBef>
                <a:spcPct val="0"/>
              </a:spcBef>
              <a:spcAft>
                <a:spcPct val="0"/>
              </a:spcAft>
              <a:buClrTx/>
              <a:buSzTx/>
              <a:buFontTx/>
              <a:buNone/>
              <a:defRPr/>
            </a:pPr>
            <a:endParaRPr kumimoji="0" lang="de" sz="1600" b="0" i="0" u="none" strike="noStrike" kern="1200" cap="none" spc="0" normalizeH="0" baseline="0" noProof="0">
              <a:ln>
                <a:noFill/>
              </a:ln>
              <a:solidFill>
                <a:srgbClr val="000000"/>
              </a:solidFill>
              <a:effectLst/>
              <a:highlight>
                <a:srgbClr val="000000">
                  <a:alpha val="0"/>
                </a:srgbClr>
              </a:highlight>
              <a:uLnTx/>
              <a:uFillTx/>
              <a:latin typeface="Arial"/>
              <a:ea typeface="+mn-ea"/>
              <a:cs typeface="Arial"/>
            </a:endParaRPr>
          </a:p>
        </p:txBody>
      </p:sp>
      <p:pic>
        <p:nvPicPr>
          <p:cNvPr id="10" name="Bild 5">
            <a:extLst>
              <a:ext uri="{FF2B5EF4-FFF2-40B4-BE49-F238E27FC236}">
                <a16:creationId xmlns:a16="http://schemas.microsoft.com/office/drawing/2014/main" id="{F52BF045-8970-4B7C-8EEB-D589B2E5D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7200" y="334800"/>
            <a:ext cx="1725239" cy="425216"/>
          </a:xfrm>
          <a:prstGeom prst="rect">
            <a:avLst/>
          </a:prstGeom>
        </p:spPr>
      </p:pic>
      <p:sp>
        <p:nvSpPr>
          <p:cNvPr id="12" name="Titel 1">
            <a:extLst>
              <a:ext uri="{FF2B5EF4-FFF2-40B4-BE49-F238E27FC236}">
                <a16:creationId xmlns:a16="http://schemas.microsoft.com/office/drawing/2014/main" id="{B6744A66-571A-4418-BF42-2D587E528F62}"/>
              </a:ext>
            </a:extLst>
          </p:cNvPr>
          <p:cNvSpPr txBox="1"/>
          <p:nvPr/>
        </p:nvSpPr>
        <p:spPr>
          <a:xfrm>
            <a:off x="339970" y="832358"/>
            <a:ext cx="11513900" cy="689992"/>
          </a:xfrm>
          <a:prstGeom prst="rect">
            <a:avLst/>
          </a:prstGeom>
          <a:ln w="12700">
            <a:miter lim="400000"/>
          </a:ln>
          <a:extLst>
            <a:ext uri="{C572A759-6A51-4108-AA02-DFA0A04FC94B}">
              <ma14:wrappingTextBoxFlag xmlns="" xmlns:w="http://schemas.openxmlformats.org/wordprocessingml/2006/main" xmlns:wp="http://schemas.openxmlformats.org/drawingml/2006/wordprocessingDrawin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val="1"/>
            </a:ext>
          </a:extLst>
        </p:spPr>
        <p:txBody>
          <a:bodyPr wrap="square" lIns="0" tIns="0" rIns="0" bIns="0" anchor="t" anchorCtr="0">
            <a:noAutofit/>
          </a:bodyPr>
          <a:lstStyle>
            <a:lvl1pPr>
              <a:lnSpc>
                <a:spcPct val="80000"/>
              </a:lnSpc>
              <a:defRPr sz="11000" spc="-220">
                <a:solidFill>
                  <a:srgbClr val="FFFFFF"/>
                </a:solidFill>
                <a:latin typeface="+mn-lt"/>
                <a:ea typeface="+mn-ea"/>
                <a:cs typeface="+mn-cs"/>
                <a:sym typeface="Helvetica Neue LT Std 75 Bold"/>
              </a:defRPr>
            </a:lvl1pPr>
          </a:lstStyle>
          <a:p>
            <a:pPr marL="0" marR="0" lvl="0" indent="0" algn="l" defTabSz="914400" rtl="0" eaLnBrk="1" fontAlgn="auto" latinLnBrk="0" hangingPunct="1">
              <a:lnSpc>
                <a:spcPct val="80000"/>
              </a:lnSpc>
              <a:spcBef>
                <a:spcPct val="0"/>
              </a:spcBef>
              <a:spcAft>
                <a:spcPct val="0"/>
              </a:spcAft>
              <a:buClrTx/>
              <a:buSzTx/>
              <a:buFontTx/>
              <a:buNone/>
              <a:defRPr/>
            </a:pPr>
            <a:r>
              <a:rPr kumimoji="0" lang="es" sz="3000" b="0" i="0" u="none" strike="noStrike" kern="1200" cap="none" spc="-220" normalizeH="0" baseline="0" noProof="0">
                <a:solidFill>
                  <a:srgbClr val="FFFFFF"/>
                </a:solidFill>
                <a:highlight>
                  <a:srgbClr val="000000">
                    <a:alpha val="0"/>
                  </a:srgbClr>
                </a:highlight>
                <a:uLnTx/>
                <a:uFillTx/>
                <a:latin typeface="Arial"/>
                <a:cs typeface="Arial"/>
                <a:sym typeface="Helvetica Neue LT Std 75 Bold"/>
              </a:rPr>
              <a:t>LEDVANCE BIOLUX – Iluminación centrada en el ser humano</a:t>
            </a:r>
            <a:br>
              <a:rPr kumimoji="0" lang="es" sz="3000" b="0" i="0" u="none" strike="noStrike" kern="1200" cap="none" spc="-220" normalizeH="0" baseline="0" noProof="0">
                <a:solidFill>
                  <a:srgbClr val="FFFFFF"/>
                </a:solidFill>
                <a:highlight>
                  <a:srgbClr val="000000">
                    <a:alpha val="0"/>
                  </a:srgbClr>
                </a:highlight>
                <a:uLnTx/>
                <a:uFillTx/>
                <a:latin typeface="Arial"/>
                <a:cs typeface="Arial"/>
                <a:sym typeface="Helvetica Neue LT Std 75 Bold"/>
              </a:rPr>
            </a:br>
            <a:r>
              <a:rPr kumimoji="0" lang="es" sz="3000" b="0" i="0" u="none" strike="noStrike" kern="1200" cap="none" spc="-220" normalizeH="0" baseline="0" noProof="0">
                <a:solidFill>
                  <a:srgbClr val="FFFFFF"/>
                </a:solidFill>
                <a:highlight>
                  <a:srgbClr val="000000">
                    <a:alpha val="0"/>
                  </a:srgbClr>
                </a:highlight>
                <a:uLnTx/>
                <a:uFillTx/>
                <a:latin typeface="Arial"/>
                <a:cs typeface="Arial"/>
                <a:sym typeface="Helvetica Neue LT Std 75 Bold"/>
              </a:rPr>
              <a:t> Configuración del sistema </a:t>
            </a:r>
            <a:endParaRPr kumimoji="0" lang="en-US" sz="2800" b="0" i="0" u="none" strike="noStrike" kern="1200" cap="none" spc="-220" normalizeH="0" baseline="0" noProof="0">
              <a:ln>
                <a:noFill/>
              </a:ln>
              <a:solidFill>
                <a:srgbClr val="FFFFFF"/>
              </a:solidFill>
              <a:effectLst/>
              <a:uLnTx/>
              <a:uFillTx/>
              <a:latin typeface="Arial"/>
              <a:cs typeface="Arial"/>
              <a:sym typeface="Helvetica Neue LT Std 75 Bold"/>
            </a:endParaRPr>
          </a:p>
        </p:txBody>
      </p:sp>
      <p:sp>
        <p:nvSpPr>
          <p:cNvPr id="8" name="Arrow: Right 7">
            <a:extLst>
              <a:ext uri="{FF2B5EF4-FFF2-40B4-BE49-F238E27FC236}">
                <a16:creationId xmlns:a16="http://schemas.microsoft.com/office/drawing/2014/main" id="{61AF47E4-58F6-4934-8E58-1252BD4307C1}"/>
              </a:ext>
            </a:extLst>
          </p:cNvPr>
          <p:cNvSpPr/>
          <p:nvPr/>
        </p:nvSpPr>
        <p:spPr>
          <a:xfrm>
            <a:off x="296029" y="3577595"/>
            <a:ext cx="11667505" cy="720496"/>
          </a:xfrm>
          <a:prstGeom prst="rightArrow">
            <a:avLst/>
          </a:prstGeom>
          <a:solidFill>
            <a:schemeClr val="accent6"/>
          </a:solidFill>
          <a:ln>
            <a:solidFill>
              <a:schemeClr val="accent6"/>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prstClr val="black"/>
              </a:solidFill>
              <a:effectLst/>
              <a:uLnTx/>
              <a:uFillTx/>
              <a:latin typeface="Arial"/>
              <a:ea typeface="+mn-ea"/>
              <a:cs typeface="Arial"/>
            </a:endParaRPr>
          </a:p>
        </p:txBody>
      </p:sp>
      <p:sp>
        <p:nvSpPr>
          <p:cNvPr id="9" name="Inhaltsplatzhalter 4">
            <a:extLst>
              <a:ext uri="{FF2B5EF4-FFF2-40B4-BE49-F238E27FC236}">
                <a16:creationId xmlns:a16="http://schemas.microsoft.com/office/drawing/2014/main" id="{F9544BC8-6BD4-4544-BDCD-4875F4F18BC9}"/>
              </a:ext>
            </a:extLst>
          </p:cNvPr>
          <p:cNvSpPr txBox="1"/>
          <p:nvPr/>
        </p:nvSpPr>
        <p:spPr bwMode="gray">
          <a:xfrm>
            <a:off x="8387411" y="4851705"/>
            <a:ext cx="2335355" cy="720496"/>
          </a:xfrm>
          <a:prstGeom prst="rect">
            <a:avLst/>
          </a:prstGeom>
        </p:spPr>
        <p:txBody>
          <a:bodyPr vert="horz" lIns="0" tIns="0" rIns="0" bIns="0" rtlCol="0" anchor="t" anchorCtr="0">
            <a:noAutofit/>
          </a:bodyPr>
          <a:lstStyle>
            <a:lvl1pPr marL="266700"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1pPr>
            <a:lvl2pPr marL="541338" indent="-274638"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2pPr>
            <a:lvl3pPr marL="8080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3pPr>
            <a:lvl4pPr marL="10747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4pPr>
            <a:lvl5pPr marL="13414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kumimoji="0" lang="es" sz="1600" b="0" i="0" u="none" strike="noStrike" kern="1200" cap="none" spc="0" normalizeH="0" baseline="0" noProof="0" dirty="0">
                <a:solidFill>
                  <a:srgbClr val="FF6600"/>
                </a:solidFill>
                <a:highlight>
                  <a:srgbClr val="000000">
                    <a:alpha val="0"/>
                  </a:srgbClr>
                </a:highlight>
                <a:uLnTx/>
                <a:uFillTx/>
                <a:latin typeface="Arial"/>
                <a:cs typeface="Arial"/>
              </a:rPr>
              <a:t>FUNCIONALIDAD:</a:t>
            </a:r>
            <a:br>
              <a:rPr kumimoji="0" lang="es" sz="1600" b="0" i="0" u="none" strike="noStrike" kern="1200" cap="none" spc="0" normalizeH="0" baseline="0" noProof="0" dirty="0">
                <a:solidFill>
                  <a:srgbClr val="FF6600"/>
                </a:solidFill>
                <a:highlight>
                  <a:srgbClr val="000000">
                    <a:alpha val="0"/>
                  </a:srgbClr>
                </a:highlight>
                <a:uLnTx/>
                <a:uFillTx/>
                <a:latin typeface="Arial"/>
                <a:cs typeface="Arial"/>
              </a:rPr>
            </a:br>
            <a:r>
              <a:rPr lang="es" sz="1400" b="0" i="0" u="none" strike="noStrike" dirty="0">
                <a:solidFill>
                  <a:srgbClr val="535353"/>
                </a:solidFill>
                <a:highlight>
                  <a:srgbClr val="000000">
                    <a:alpha val="0"/>
                  </a:srgbClr>
                </a:highlight>
                <a:latin typeface="Arial"/>
                <a:cs typeface="Arial"/>
              </a:rPr>
              <a:t> sin registro</a:t>
            </a:r>
            <a:br>
              <a:rPr lang="es" sz="1400" b="0" i="0" u="none" strike="noStrike" dirty="0">
                <a:solidFill>
                  <a:srgbClr val="535353"/>
                </a:solidFill>
                <a:highlight>
                  <a:srgbClr val="000000">
                    <a:alpha val="0"/>
                  </a:srgbClr>
                </a:highlight>
                <a:latin typeface="Arial"/>
                <a:cs typeface="Arial"/>
              </a:rPr>
            </a:br>
            <a:r>
              <a:rPr lang="es" sz="1400" b="0" i="0" u="none" strike="noStrike" dirty="0">
                <a:solidFill>
                  <a:srgbClr val="535353"/>
                </a:solidFill>
                <a:highlight>
                  <a:srgbClr val="000000">
                    <a:alpha val="0"/>
                  </a:srgbClr>
                </a:highlight>
                <a:latin typeface="Arial"/>
                <a:cs typeface="Arial"/>
              </a:rPr>
              <a:t>o acceso a la nube necesario</a:t>
            </a:r>
            <a:endParaRPr lang="en-GB" sz="1400" dirty="0">
              <a:solidFill>
                <a:srgbClr val="6F6F6F">
                  <a:lumMod val="75000"/>
                </a:srgbClr>
              </a:solidFill>
              <a:latin typeface="Arial"/>
              <a:cs typeface="Arial"/>
            </a:endParaRPr>
          </a:p>
        </p:txBody>
      </p:sp>
      <p:sp>
        <p:nvSpPr>
          <p:cNvPr id="11" name="TextBox 10">
            <a:extLst>
              <a:ext uri="{FF2B5EF4-FFF2-40B4-BE49-F238E27FC236}">
                <a16:creationId xmlns:a16="http://schemas.microsoft.com/office/drawing/2014/main" id="{D2471640-9383-4300-B68F-61EBF867FDB2}"/>
              </a:ext>
            </a:extLst>
          </p:cNvPr>
          <p:cNvSpPr txBox="1"/>
          <p:nvPr/>
        </p:nvSpPr>
        <p:spPr>
          <a:xfrm>
            <a:off x="5735960" y="6669360"/>
            <a:ext cx="184731" cy="369332"/>
          </a:xfrm>
          <a:prstGeom prst="rect">
            <a:avLst/>
          </a:prstGeom>
          <a:noFill/>
        </p:spPr>
        <p:txBody>
          <a:bodyPr wrap="non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a:ea typeface="+mn-ea"/>
              <a:cs typeface="Arial"/>
            </a:endParaRPr>
          </a:p>
        </p:txBody>
      </p:sp>
      <p:sp>
        <p:nvSpPr>
          <p:cNvPr id="13" name="Inhaltsplatzhalter 4">
            <a:extLst>
              <a:ext uri="{FF2B5EF4-FFF2-40B4-BE49-F238E27FC236}">
                <a16:creationId xmlns:a16="http://schemas.microsoft.com/office/drawing/2014/main" id="{C4D97C32-B8CE-4301-A047-0B3DE8EE3190}"/>
              </a:ext>
            </a:extLst>
          </p:cNvPr>
          <p:cNvSpPr txBox="1"/>
          <p:nvPr/>
        </p:nvSpPr>
        <p:spPr bwMode="gray">
          <a:xfrm>
            <a:off x="570119" y="1876211"/>
            <a:ext cx="8871481" cy="4362008"/>
          </a:xfrm>
          <a:prstGeom prst="rect">
            <a:avLst/>
          </a:prstGeom>
        </p:spPr>
        <p:txBody>
          <a:bodyPr vert="horz" lIns="0" tIns="0" rIns="0" bIns="0" rtlCol="0" anchor="t" anchorCtr="0">
            <a:noAutofit/>
          </a:bodyPr>
          <a:lstStyle>
            <a:lvl1pPr marL="266700"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1pPr>
            <a:lvl2pPr marL="541338" indent="-274638"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2pPr>
            <a:lvl3pPr marL="8080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3pPr>
            <a:lvl4pPr marL="10747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4pPr>
            <a:lvl5pPr marL="13414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1200"/>
              </a:spcBef>
              <a:spcAft>
                <a:spcPct val="0"/>
              </a:spcAft>
              <a:buClrTx/>
              <a:buSzTx/>
              <a:buFont typeface="Arial" panose="020B0604020202020204" pitchFamily="34" charset="0"/>
              <a:buNone/>
              <a:defRPr/>
            </a:pPr>
            <a:endParaRPr kumimoji="0" lang="en-GB" sz="1800" b="1" i="0" u="none" strike="noStrike" kern="1200" cap="none" spc="0" normalizeH="0" baseline="0" noProof="0">
              <a:ln>
                <a:noFill/>
              </a:ln>
              <a:solidFill>
                <a:srgbClr val="FF6600"/>
              </a:solidFill>
              <a:effectLst/>
              <a:uLnTx/>
              <a:uFillTx/>
              <a:latin typeface="Arial"/>
              <a:ea typeface="+mn-ea"/>
              <a:cs typeface="Arial"/>
            </a:endParaRPr>
          </a:p>
        </p:txBody>
      </p:sp>
      <p:pic>
        <p:nvPicPr>
          <p:cNvPr id="22" name="Grafik 17">
            <a:extLst>
              <a:ext uri="{FF2B5EF4-FFF2-40B4-BE49-F238E27FC236}">
                <a16:creationId xmlns:a16="http://schemas.microsoft.com/office/drawing/2014/main" id="{9EAE1FE8-EEC9-439D-9041-17CB71BE68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872" y="2605057"/>
            <a:ext cx="1565845" cy="2246648"/>
          </a:xfrm>
          <a:prstGeom prst="rect">
            <a:avLst/>
          </a:prstGeom>
        </p:spPr>
      </p:pic>
      <p:pic>
        <p:nvPicPr>
          <p:cNvPr id="23" name="Daco_4057941.png" descr="Daco_4057941.png">
            <a:extLst>
              <a:ext uri="{FF2B5EF4-FFF2-40B4-BE49-F238E27FC236}">
                <a16:creationId xmlns:a16="http://schemas.microsoft.com/office/drawing/2014/main" id="{A6959869-3FEC-4350-8C06-172B4FAA63A1}"/>
              </a:ext>
            </a:extLst>
          </p:cNvPr>
          <p:cNvPicPr>
            <a:picLocks noChangeAspect="1"/>
          </p:cNvPicPr>
          <p:nvPr/>
        </p:nvPicPr>
        <p:blipFill>
          <a:blip r:embed="rId6"/>
          <a:srcRect l="-1358" t="-10112" r="79638" b="-8633"/>
          <a:stretch>
            <a:fillRect/>
          </a:stretch>
        </p:blipFill>
        <p:spPr>
          <a:xfrm>
            <a:off x="2542028" y="4156386"/>
            <a:ext cx="385244" cy="540000"/>
          </a:xfrm>
          <a:prstGeom prst="rect">
            <a:avLst/>
          </a:prstGeom>
          <a:ln w="12700">
            <a:noFill/>
            <a:miter lim="400000"/>
          </a:ln>
        </p:spPr>
      </p:pic>
      <p:pic>
        <p:nvPicPr>
          <p:cNvPr id="24" name="Picture 23" descr="Picture 19">
            <a:extLst>
              <a:ext uri="{FF2B5EF4-FFF2-40B4-BE49-F238E27FC236}">
                <a16:creationId xmlns:a16="http://schemas.microsoft.com/office/drawing/2014/main" id="{05672017-F00E-4734-B36E-DDB9E7C54AA9}"/>
              </a:ext>
            </a:extLst>
          </p:cNvPr>
          <p:cNvPicPr>
            <a:picLocks noChangeAspect="1"/>
          </p:cNvPicPr>
          <p:nvPr/>
        </p:nvPicPr>
        <p:blipFill>
          <a:blip r:embed="rId7"/>
          <a:stretch>
            <a:fillRect/>
          </a:stretch>
        </p:blipFill>
        <p:spPr>
          <a:xfrm>
            <a:off x="7494187" y="4190759"/>
            <a:ext cx="821869" cy="540000"/>
          </a:xfrm>
          <a:prstGeom prst="rect">
            <a:avLst/>
          </a:prstGeom>
          <a:ln w="12700">
            <a:miter lim="400000"/>
          </a:ln>
        </p:spPr>
      </p:pic>
      <p:pic>
        <p:nvPicPr>
          <p:cNvPr id="25" name="Grafik 15">
            <a:extLst>
              <a:ext uri="{FF2B5EF4-FFF2-40B4-BE49-F238E27FC236}">
                <a16:creationId xmlns:a16="http://schemas.microsoft.com/office/drawing/2014/main" id="{E14BBCA0-7C7E-4DAB-B47F-B8685A9DF5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4753" y="2688723"/>
            <a:ext cx="2382492" cy="2162982"/>
          </a:xfrm>
          <a:prstGeom prst="rect">
            <a:avLst/>
          </a:prstGeom>
        </p:spPr>
      </p:pic>
      <p:pic>
        <p:nvPicPr>
          <p:cNvPr id="26" name="Grafik 18">
            <a:extLst>
              <a:ext uri="{FF2B5EF4-FFF2-40B4-BE49-F238E27FC236}">
                <a16:creationId xmlns:a16="http://schemas.microsoft.com/office/drawing/2014/main" id="{FB7B0E32-B4B6-4481-83AC-A1D3238F48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1601" y="2441532"/>
            <a:ext cx="2206532" cy="2410173"/>
          </a:xfrm>
          <a:prstGeom prst="rect">
            <a:avLst/>
          </a:prstGeom>
        </p:spPr>
      </p:pic>
      <p:sp>
        <p:nvSpPr>
          <p:cNvPr id="29" name="Inhaltsplatzhalter 4">
            <a:extLst>
              <a:ext uri="{FF2B5EF4-FFF2-40B4-BE49-F238E27FC236}">
                <a16:creationId xmlns:a16="http://schemas.microsoft.com/office/drawing/2014/main" id="{CF21D5D3-35B3-4CDA-9395-F43C60687BB5}"/>
              </a:ext>
            </a:extLst>
          </p:cNvPr>
          <p:cNvSpPr txBox="1"/>
          <p:nvPr/>
        </p:nvSpPr>
        <p:spPr bwMode="gray">
          <a:xfrm>
            <a:off x="7214584" y="2575161"/>
            <a:ext cx="4653338" cy="996309"/>
          </a:xfrm>
          <a:prstGeom prst="rect">
            <a:avLst/>
          </a:prstGeom>
        </p:spPr>
        <p:txBody>
          <a:bodyPr vert="horz" lIns="0" tIns="0" rIns="0" bIns="0" rtlCol="0" anchor="t" anchorCtr="0">
            <a:noAutofit/>
          </a:bodyPr>
          <a:lstStyle>
            <a:lvl1pPr marL="266700"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1pPr>
            <a:lvl2pPr marL="541338" indent="-274638"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2pPr>
            <a:lvl3pPr marL="8080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3pPr>
            <a:lvl4pPr marL="10747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4pPr>
            <a:lvl5pPr marL="13414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kumimoji="0" lang="es" sz="1600" b="0" i="0" u="none" strike="noStrike" kern="1200" cap="none" spc="0" normalizeH="0" baseline="0" noProof="0">
                <a:solidFill>
                  <a:srgbClr val="FF6600"/>
                </a:solidFill>
                <a:highlight>
                  <a:srgbClr val="000000">
                    <a:alpha val="0"/>
                  </a:srgbClr>
                </a:highlight>
                <a:uLnTx/>
                <a:uFillTx/>
                <a:latin typeface="Arial"/>
                <a:ea typeface="+mn-ea"/>
                <a:cs typeface="Arial"/>
              </a:rPr>
              <a:t>INSTALACIÓN:</a:t>
            </a:r>
            <a:br>
              <a:rPr kumimoji="0" lang="es" sz="1600" b="0" i="0" u="none" strike="noStrike" kern="1200" cap="none" spc="0" normalizeH="0" baseline="0" noProof="0">
                <a:solidFill>
                  <a:srgbClr val="FF6600"/>
                </a:solidFill>
                <a:highlight>
                  <a:srgbClr val="000000">
                    <a:alpha val="0"/>
                  </a:srgbClr>
                </a:highlight>
                <a:uLnTx/>
                <a:uFillTx/>
                <a:latin typeface="Arial"/>
                <a:ea typeface="+mn-ea"/>
                <a:cs typeface="Arial"/>
              </a:rPr>
            </a:br>
            <a:r>
              <a:rPr kumimoji="0" lang="es" sz="1400" b="0" i="0" u="none" strike="noStrike" kern="1200" cap="none" spc="0" normalizeH="0" baseline="0" noProof="0">
                <a:solidFill>
                  <a:srgbClr val="535353"/>
                </a:solidFill>
                <a:highlight>
                  <a:srgbClr val="000000">
                    <a:alpha val="0"/>
                  </a:srgbClr>
                </a:highlight>
                <a:uLnTx/>
                <a:uFillTx/>
                <a:latin typeface="Arial"/>
                <a:ea typeface="+mn-ea"/>
                <a:cs typeface="Arial"/>
              </a:rPr>
              <a:t> pragmático y rápido gracias a</a:t>
            </a:r>
            <a:br>
              <a:rPr kumimoji="0" lang="es" sz="1400" b="0" i="0" u="none" strike="noStrike" kern="1200" cap="none" spc="0" normalizeH="0" baseline="0" noProof="0">
                <a:solidFill>
                  <a:srgbClr val="535353"/>
                </a:solidFill>
                <a:highlight>
                  <a:srgbClr val="000000">
                    <a:alpha val="0"/>
                  </a:srgbClr>
                </a:highlight>
                <a:uLnTx/>
                <a:uFillTx/>
                <a:latin typeface="Arial"/>
                <a:ea typeface="+mn-ea"/>
                <a:cs typeface="Arial"/>
              </a:rPr>
            </a:br>
            <a:r>
              <a:rPr kumimoji="0" lang="es" sz="1400" b="0" i="0" u="none" strike="noStrike" kern="1200" cap="none" spc="0" normalizeH="0" baseline="0" noProof="0">
                <a:solidFill>
                  <a:srgbClr val="535353"/>
                </a:solidFill>
                <a:highlight>
                  <a:srgbClr val="000000">
                    <a:alpha val="0"/>
                  </a:srgbClr>
                </a:highlight>
                <a:uLnTx/>
                <a:uFillTx/>
                <a:latin typeface="Arial"/>
                <a:ea typeface="+mn-ea"/>
                <a:cs typeface="Arial"/>
              </a:rPr>
              <a:t> tecnología inalámbrica (a través de zigbee)</a:t>
            </a:r>
            <a:endParaRPr kumimoji="0" lang="de-DE" sz="1600" b="0" i="0" u="none" strike="noStrike" kern="1200" cap="none" spc="0" normalizeH="0" baseline="0" noProof="0">
              <a:ln>
                <a:noFill/>
              </a:ln>
              <a:solidFill>
                <a:srgbClr val="6F6F6F">
                  <a:lumMod val="75000"/>
                </a:srgbClr>
              </a:solidFill>
              <a:effectLst/>
              <a:uLnTx/>
              <a:uFillTx/>
              <a:latin typeface="Arial"/>
              <a:ea typeface="+mn-ea"/>
              <a:cs typeface="Arial"/>
            </a:endParaRPr>
          </a:p>
        </p:txBody>
      </p:sp>
      <p:sp>
        <p:nvSpPr>
          <p:cNvPr id="30" name="Inhaltsplatzhalter 4">
            <a:extLst>
              <a:ext uri="{FF2B5EF4-FFF2-40B4-BE49-F238E27FC236}">
                <a16:creationId xmlns:a16="http://schemas.microsoft.com/office/drawing/2014/main" id="{69D55B8C-9262-430A-84B3-4F80682E79E7}"/>
              </a:ext>
            </a:extLst>
          </p:cNvPr>
          <p:cNvSpPr txBox="1"/>
          <p:nvPr/>
        </p:nvSpPr>
        <p:spPr bwMode="gray">
          <a:xfrm>
            <a:off x="2216262" y="2575161"/>
            <a:ext cx="5580062" cy="677491"/>
          </a:xfrm>
          <a:prstGeom prst="rect">
            <a:avLst/>
          </a:prstGeom>
        </p:spPr>
        <p:txBody>
          <a:bodyPr vert="horz" lIns="0" tIns="0" rIns="0" bIns="0" rtlCol="0" anchor="t" anchorCtr="0">
            <a:noAutofit/>
          </a:bodyPr>
          <a:lstStyle>
            <a:lvl1pPr marL="266700"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1pPr>
            <a:lvl2pPr marL="541338" indent="-274638"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2pPr>
            <a:lvl3pPr marL="8080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3pPr>
            <a:lvl4pPr marL="10747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4pPr>
            <a:lvl5pPr marL="13414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kumimoji="0" lang="es" sz="1600" b="0" i="0" u="none" strike="noStrike" kern="1200" cap="none" spc="0" normalizeH="0" baseline="0" noProof="0">
                <a:solidFill>
                  <a:srgbClr val="FF6600"/>
                </a:solidFill>
                <a:highlight>
                  <a:srgbClr val="000000">
                    <a:alpha val="0"/>
                  </a:srgbClr>
                </a:highlight>
                <a:uLnTx/>
                <a:uFillTx/>
                <a:latin typeface="Arial"/>
                <a:ea typeface="+mn-ea"/>
                <a:cs typeface="Arial"/>
              </a:rPr>
              <a:t>PUESTA EN MARCHA:</a:t>
            </a:r>
            <a:br>
              <a:rPr kumimoji="0" lang="es" sz="1600" b="0" i="0" u="none" strike="noStrike" kern="1200" cap="none" spc="0" normalizeH="0" baseline="0" noProof="0">
                <a:solidFill>
                  <a:srgbClr val="FF6600"/>
                </a:solidFill>
                <a:highlight>
                  <a:srgbClr val="000000">
                    <a:alpha val="0"/>
                  </a:srgbClr>
                </a:highlight>
                <a:uLnTx/>
                <a:uFillTx/>
                <a:latin typeface="Arial"/>
                <a:ea typeface="+mn-ea"/>
                <a:cs typeface="Arial"/>
              </a:rPr>
            </a:br>
            <a:r>
              <a:rPr kumimoji="0" lang="es" sz="1400" b="0" i="0" u="none" strike="noStrike" kern="1200" cap="none" spc="0" normalizeH="0" baseline="0" noProof="0">
                <a:solidFill>
                  <a:srgbClr val="535353"/>
                </a:solidFill>
                <a:highlight>
                  <a:srgbClr val="000000">
                    <a:alpha val="0"/>
                  </a:srgbClr>
                </a:highlight>
                <a:uLnTx/>
                <a:uFillTx/>
                <a:latin typeface="Arial"/>
                <a:ea typeface="+mn-ea"/>
                <a:cs typeface="Arial"/>
              </a:rPr>
              <a:t> rápido y sencillo a través de un teléfono inteligente</a:t>
            </a:r>
            <a:br>
              <a:rPr kumimoji="0" lang="es" sz="1400" b="0" i="0" u="none" strike="noStrike" kern="1200" cap="none" spc="0" normalizeH="0" baseline="0" noProof="0">
                <a:solidFill>
                  <a:srgbClr val="535353"/>
                </a:solidFill>
                <a:highlight>
                  <a:srgbClr val="000000">
                    <a:alpha val="0"/>
                  </a:srgbClr>
                </a:highlight>
                <a:uLnTx/>
                <a:uFillTx/>
                <a:latin typeface="Arial"/>
                <a:ea typeface="+mn-ea"/>
                <a:cs typeface="Arial"/>
              </a:rPr>
            </a:br>
            <a:r>
              <a:rPr kumimoji="0" lang="es" sz="1400" b="0" i="0" u="none" strike="noStrike" kern="1200" cap="none" spc="0" normalizeH="0" baseline="0" noProof="0">
                <a:solidFill>
                  <a:srgbClr val="535353"/>
                </a:solidFill>
                <a:highlight>
                  <a:srgbClr val="000000">
                    <a:alpha val="0"/>
                  </a:srgbClr>
                </a:highlight>
                <a:uLnTx/>
                <a:uFillTx/>
                <a:latin typeface="Arial"/>
                <a:ea typeface="+mn-ea"/>
                <a:cs typeface="Arial"/>
              </a:rPr>
              <a:t> Aplicación y código QR</a:t>
            </a:r>
            <a:endParaRPr kumimoji="0" lang="de-DE" sz="1600" b="0" i="0" u="none" strike="noStrike" kern="1200" cap="none" spc="0" normalizeH="0" baseline="0" noProof="0">
              <a:ln>
                <a:noFill/>
              </a:ln>
              <a:solidFill>
                <a:srgbClr val="6F6F6F">
                  <a:lumMod val="75000"/>
                </a:srgbClr>
              </a:solidFill>
              <a:effectLst/>
              <a:uLnTx/>
              <a:uFillTx/>
              <a:latin typeface="Arial"/>
              <a:ea typeface="+mn-ea"/>
              <a:cs typeface="Arial"/>
            </a:endParaRPr>
          </a:p>
        </p:txBody>
      </p:sp>
      <p:pic>
        <p:nvPicPr>
          <p:cNvPr id="31" name="Graphic 30" descr="Wireless with solid fill">
            <a:extLst>
              <a:ext uri="{FF2B5EF4-FFF2-40B4-BE49-F238E27FC236}">
                <a16:creationId xmlns:a16="http://schemas.microsoft.com/office/drawing/2014/main" id="{AB245DBE-5705-430F-877A-135B3FD754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8075645">
            <a:off x="8008891" y="3397843"/>
            <a:ext cx="1080000" cy="1080000"/>
          </a:xfrm>
          <a:prstGeom prst="rect">
            <a:avLst/>
          </a:prstGeom>
        </p:spPr>
      </p:pic>
      <p:sp>
        <p:nvSpPr>
          <p:cNvPr id="32" name="Inhaltsplatzhalter 4">
            <a:extLst>
              <a:ext uri="{FF2B5EF4-FFF2-40B4-BE49-F238E27FC236}">
                <a16:creationId xmlns:a16="http://schemas.microsoft.com/office/drawing/2014/main" id="{CAC47070-09A8-457F-B2EF-93C3C531AAC0}"/>
              </a:ext>
            </a:extLst>
          </p:cNvPr>
          <p:cNvSpPr txBox="1"/>
          <p:nvPr/>
        </p:nvSpPr>
        <p:spPr bwMode="gray">
          <a:xfrm>
            <a:off x="4569853" y="4825295"/>
            <a:ext cx="3464422" cy="979969"/>
          </a:xfrm>
          <a:prstGeom prst="rect">
            <a:avLst/>
          </a:prstGeom>
        </p:spPr>
        <p:txBody>
          <a:bodyPr vert="horz" lIns="0" tIns="0" rIns="0" bIns="0" rtlCol="0" anchor="t" anchorCtr="0">
            <a:noAutofit/>
          </a:bodyPr>
          <a:lstStyle>
            <a:lvl1pPr marL="266700"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1pPr>
            <a:lvl2pPr marL="541338" indent="-274638"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2pPr>
            <a:lvl3pPr marL="8080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3pPr>
            <a:lvl4pPr marL="10747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4pPr>
            <a:lvl5pPr marL="1341438" indent="-266700" algn="l" defTabSz="914400" rtl="0" eaLnBrk="1" latinLnBrk="0" hangingPunct="1">
              <a:lnSpc>
                <a:spcPct val="105000"/>
              </a:lnSpc>
              <a:spcBef>
                <a:spcPct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defRPr/>
            </a:pPr>
            <a:r>
              <a:rPr kumimoji="0" lang="es" sz="1600" b="0" i="0" u="none" strike="noStrike" kern="1200" cap="none" spc="0" normalizeH="0" baseline="0" noProof="0">
                <a:solidFill>
                  <a:srgbClr val="FF6600"/>
                </a:solidFill>
                <a:highlight>
                  <a:srgbClr val="000000">
                    <a:alpha val="0"/>
                  </a:srgbClr>
                </a:highlight>
                <a:uLnTx/>
                <a:uFillTx/>
                <a:latin typeface="Arial"/>
                <a:ea typeface="+mn-ea"/>
                <a:cs typeface="Arial"/>
              </a:rPr>
              <a:t>CONTROL:</a:t>
            </a:r>
            <a:br>
              <a:rPr kumimoji="0" lang="es" sz="1600" b="0" i="0" u="none" strike="noStrike" kern="1200" cap="none" spc="0" normalizeH="0" baseline="0" noProof="0">
                <a:solidFill>
                  <a:srgbClr val="FF6600"/>
                </a:solidFill>
                <a:highlight>
                  <a:srgbClr val="000000">
                    <a:alpha val="0"/>
                  </a:srgbClr>
                </a:highlight>
                <a:uLnTx/>
                <a:uFillTx/>
                <a:latin typeface="Arial"/>
                <a:ea typeface="+mn-ea"/>
                <a:cs typeface="Arial"/>
              </a:rPr>
            </a:br>
            <a:r>
              <a:rPr kumimoji="0" lang="es" sz="1400" b="0" i="0" u="none" strike="noStrike" kern="1200" cap="none" spc="0" normalizeH="0" baseline="0" noProof="0">
                <a:solidFill>
                  <a:srgbClr val="535353"/>
                </a:solidFill>
                <a:highlight>
                  <a:srgbClr val="000000">
                    <a:alpha val="0"/>
                  </a:srgbClr>
                </a:highlight>
                <a:uLnTx/>
                <a:uFillTx/>
                <a:latin typeface="Arial"/>
                <a:ea typeface="+mn-ea"/>
                <a:cs typeface="Arial"/>
              </a:rPr>
              <a:t> intuitivamente a través de una unidad de control única</a:t>
            </a:r>
            <a:br>
              <a:rPr kumimoji="0" lang="es" sz="1400" b="0" i="0" u="none" strike="noStrike" kern="1200" cap="none" spc="0" normalizeH="0" baseline="0" noProof="0">
                <a:solidFill>
                  <a:srgbClr val="535353"/>
                </a:solidFill>
                <a:highlight>
                  <a:srgbClr val="000000">
                    <a:alpha val="0"/>
                  </a:srgbClr>
                </a:highlight>
                <a:uLnTx/>
                <a:uFillTx/>
                <a:latin typeface="Arial"/>
                <a:ea typeface="+mn-ea"/>
                <a:cs typeface="Arial"/>
              </a:rPr>
            </a:br>
            <a:r>
              <a:rPr kumimoji="0" lang="es" sz="1400" b="0" i="0" u="none" strike="noStrike" kern="1200" cap="none" spc="0" normalizeH="0" baseline="0" noProof="0">
                <a:solidFill>
                  <a:srgbClr val="535353"/>
                </a:solidFill>
                <a:highlight>
                  <a:srgbClr val="000000">
                    <a:alpha val="0"/>
                  </a:srgbClr>
                </a:highlight>
                <a:uLnTx/>
                <a:uFillTx/>
                <a:latin typeface="Arial"/>
                <a:ea typeface="+mn-ea"/>
                <a:cs typeface="Arial"/>
              </a:rPr>
              <a:t> y escenas de iluminación preprogramadas</a:t>
            </a:r>
            <a:endParaRPr kumimoji="0" lang="de-DE" sz="1600" b="0" i="0" u="none" strike="noStrike" kern="1200" cap="none" spc="0" normalizeH="0" baseline="0" noProof="0">
              <a:ln>
                <a:noFill/>
              </a:ln>
              <a:solidFill>
                <a:srgbClr val="6F6F6F">
                  <a:lumMod val="75000"/>
                </a:srgbClr>
              </a:solidFill>
              <a:effectLst/>
              <a:uLnTx/>
              <a:uFillTx/>
              <a:latin typeface="Arial"/>
              <a:ea typeface="+mn-ea"/>
              <a:cs typeface="Arial"/>
            </a:endParaRPr>
          </a:p>
        </p:txBody>
      </p:sp>
      <p:pic>
        <p:nvPicPr>
          <p:cNvPr id="33" name="Graphic 32" descr="Wireless with solid fill">
            <a:extLst>
              <a:ext uri="{FF2B5EF4-FFF2-40B4-BE49-F238E27FC236}">
                <a16:creationId xmlns:a16="http://schemas.microsoft.com/office/drawing/2014/main" id="{AAA46D39-3A50-4C59-BD36-171883409DA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8075645">
            <a:off x="2683828" y="3397843"/>
            <a:ext cx="1080000" cy="1080000"/>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F52392C5-9AC0-4D0A-8417-367291E4BA0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35147">
            <a:off x="10243055" y="3814764"/>
            <a:ext cx="1331704" cy="133170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59851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9" grpId="0"/>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0200D655-7722-4D84-9707-4C08CCCCD401}"/>
              </a:ext>
            </a:extLst>
          </p:cNvPr>
          <p:cNvPicPr>
            <a:picLocks noGrp="1" noChangeAspect="1"/>
          </p:cNvPicPr>
          <p:nvPr>
            <p:ph idx="1"/>
          </p:nvPr>
        </p:nvPicPr>
        <p:blipFill>
          <a:blip r:embed="rId3"/>
          <a:stretch>
            <a:fillRect/>
          </a:stretch>
        </p:blipFill>
        <p:spPr>
          <a:xfrm>
            <a:off x="3451497" y="2217638"/>
            <a:ext cx="2857143" cy="3276190"/>
          </a:xfrm>
          <a:prstGeom prst="rect">
            <a:avLst/>
          </a:prstGeom>
        </p:spPr>
      </p:pic>
      <p:sp>
        <p:nvSpPr>
          <p:cNvPr id="6" name="Rectangle 6">
            <a:extLst>
              <a:ext uri="{FF2B5EF4-FFF2-40B4-BE49-F238E27FC236}">
                <a16:creationId xmlns:a16="http://schemas.microsoft.com/office/drawing/2014/main" id="{C7CB5537-1CFE-4279-9FB1-B63BBD537D71}"/>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7" name="TextBox 8">
            <a:extLst>
              <a:ext uri="{FF2B5EF4-FFF2-40B4-BE49-F238E27FC236}">
                <a16:creationId xmlns:a16="http://schemas.microsoft.com/office/drawing/2014/main" id="{C010F79B-3B6B-4A03-8598-F2102A9EA1BD}"/>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Sistema BIOLUX HCL</a:t>
            </a:r>
          </a:p>
        </p:txBody>
      </p:sp>
      <p:cxnSp>
        <p:nvCxnSpPr>
          <p:cNvPr id="8" name="Straight Connector 5">
            <a:extLst>
              <a:ext uri="{FF2B5EF4-FFF2-40B4-BE49-F238E27FC236}">
                <a16:creationId xmlns:a16="http://schemas.microsoft.com/office/drawing/2014/main" id="{BA8FFD89-E006-45E0-A707-E173F38E118B}"/>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6AE836D7-6BBC-42B2-BC0B-693A8C10DDCF}"/>
              </a:ext>
            </a:extLst>
          </p:cNvPr>
          <p:cNvPicPr>
            <a:picLocks noChangeAspect="1"/>
          </p:cNvPicPr>
          <p:nvPr/>
        </p:nvPicPr>
        <p:blipFill>
          <a:blip r:embed="rId4"/>
          <a:stretch>
            <a:fillRect/>
          </a:stretch>
        </p:blipFill>
        <p:spPr>
          <a:xfrm>
            <a:off x="551384" y="4164754"/>
            <a:ext cx="1563004" cy="1828208"/>
          </a:xfrm>
          <a:prstGeom prst="rect">
            <a:avLst/>
          </a:prstGeom>
        </p:spPr>
      </p:pic>
      <p:sp>
        <p:nvSpPr>
          <p:cNvPr id="11" name="Textfeld 10">
            <a:extLst>
              <a:ext uri="{FF2B5EF4-FFF2-40B4-BE49-F238E27FC236}">
                <a16:creationId xmlns:a16="http://schemas.microsoft.com/office/drawing/2014/main" id="{D1799C8C-6D73-446C-A3A5-EBB61DF96287}"/>
              </a:ext>
            </a:extLst>
          </p:cNvPr>
          <p:cNvSpPr txBox="1"/>
          <p:nvPr/>
        </p:nvSpPr>
        <p:spPr>
          <a:xfrm>
            <a:off x="8116342" y="3041380"/>
            <a:ext cx="3020218" cy="369332"/>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0" i="0" u="none" strike="noStrike" kern="1200" cap="none" spc="0" normalizeH="0" baseline="0" noProof="0">
                <a:solidFill>
                  <a:srgbClr val="000000"/>
                </a:solidFill>
                <a:highlight>
                  <a:srgbClr val="000000">
                    <a:alpha val="0"/>
                  </a:srgbClr>
                </a:highlight>
                <a:uLnTx/>
                <a:uFillTx/>
                <a:latin typeface="Arial"/>
                <a:ea typeface="+mn-ea"/>
                <a:cs typeface="+mn-cs"/>
              </a:rPr>
              <a:t>Gire la alimentación a "ON"</a:t>
            </a:r>
          </a:p>
        </p:txBody>
      </p:sp>
      <p:sp>
        <p:nvSpPr>
          <p:cNvPr id="13" name="Textfeld 10">
            <a:extLst>
              <a:ext uri="{FF2B5EF4-FFF2-40B4-BE49-F238E27FC236}">
                <a16:creationId xmlns:a16="http://schemas.microsoft.com/office/drawing/2014/main" id="{F748FBA6-5C76-445C-8F76-826A209AE871}"/>
              </a:ext>
            </a:extLst>
          </p:cNvPr>
          <p:cNvSpPr txBox="1"/>
          <p:nvPr/>
        </p:nvSpPr>
        <p:spPr>
          <a:xfrm>
            <a:off x="3142007" y="1256854"/>
            <a:ext cx="7740862"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Instalación del Sistema BIOLUX HCL</a:t>
            </a:r>
          </a:p>
        </p:txBody>
      </p:sp>
      <p:pic>
        <p:nvPicPr>
          <p:cNvPr id="14" name="Picture 13">
            <a:extLst>
              <a:ext uri="{FF2B5EF4-FFF2-40B4-BE49-F238E27FC236}">
                <a16:creationId xmlns:a16="http://schemas.microsoft.com/office/drawing/2014/main" id="{0E3F9555-7A1E-4388-ADBC-30C5B5F57AEC}"/>
              </a:ext>
            </a:extLst>
          </p:cNvPr>
          <p:cNvPicPr>
            <a:picLocks noChangeAspect="1"/>
          </p:cNvPicPr>
          <p:nvPr/>
        </p:nvPicPr>
        <p:blipFill>
          <a:blip r:embed="rId5"/>
          <a:stretch>
            <a:fillRect/>
          </a:stretch>
        </p:blipFill>
        <p:spPr>
          <a:xfrm>
            <a:off x="7392144" y="2910573"/>
            <a:ext cx="724198" cy="667522"/>
          </a:xfrm>
          <a:prstGeom prst="rect">
            <a:avLst/>
          </a:prstGeom>
        </p:spPr>
      </p:pic>
    </p:spTree>
    <p:custDataLst>
      <p:tags r:id="rId1"/>
    </p:custDataLst>
    <p:extLst>
      <p:ext uri="{BB962C8B-B14F-4D97-AF65-F5344CB8AC3E}">
        <p14:creationId xmlns:p14="http://schemas.microsoft.com/office/powerpoint/2010/main" val="132127681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47AD262-F85D-46F0-8F2E-688A82553D86}"/>
              </a:ext>
            </a:extLst>
          </p:cNvPr>
          <p:cNvCxnSpPr/>
          <p:nvPr/>
        </p:nvCxnSpPr>
        <p:spPr>
          <a:xfrm flipH="1">
            <a:off x="191344" y="1659122"/>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0E82BA-D2C6-46B9-98C8-A5F55D6103D9}"/>
              </a:ext>
            </a:extLst>
          </p:cNvPr>
          <p:cNvSpPr txBox="1"/>
          <p:nvPr/>
        </p:nvSpPr>
        <p:spPr>
          <a:xfrm>
            <a:off x="216165" y="2235537"/>
            <a:ext cx="1919395"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Configuración del sistema</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17" name="Grafik 16">
            <a:extLst>
              <a:ext uri="{FF2B5EF4-FFF2-40B4-BE49-F238E27FC236}">
                <a16:creationId xmlns:a16="http://schemas.microsoft.com/office/drawing/2014/main" id="{870B4511-DB6B-4BCB-8CEC-404C217692F9}"/>
              </a:ext>
            </a:extLst>
          </p:cNvPr>
          <p:cNvPicPr>
            <a:picLocks noChangeAspect="1"/>
          </p:cNvPicPr>
          <p:nvPr/>
        </p:nvPicPr>
        <p:blipFill>
          <a:blip r:embed="rId3"/>
          <a:stretch>
            <a:fillRect/>
          </a:stretch>
        </p:blipFill>
        <p:spPr>
          <a:xfrm>
            <a:off x="3578819" y="1844824"/>
            <a:ext cx="2219048" cy="4657143"/>
          </a:xfrm>
          <a:prstGeom prst="rect">
            <a:avLst/>
          </a:prstGeom>
        </p:spPr>
      </p:pic>
      <p:sp>
        <p:nvSpPr>
          <p:cNvPr id="8" name="Textfeld 7">
            <a:extLst>
              <a:ext uri="{FF2B5EF4-FFF2-40B4-BE49-F238E27FC236}">
                <a16:creationId xmlns:a16="http://schemas.microsoft.com/office/drawing/2014/main" id="{95BA10C8-1317-464A-BF06-FEEBB237B3A1}"/>
              </a:ext>
            </a:extLst>
          </p:cNvPr>
          <p:cNvSpPr txBox="1"/>
          <p:nvPr/>
        </p:nvSpPr>
        <p:spPr>
          <a:xfrm>
            <a:off x="3114805" y="908720"/>
            <a:ext cx="8892990" cy="830997"/>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Conexión de productos HCL instalados</a:t>
            </a:r>
          </a:p>
          <a:p>
            <a:pPr marL="0" marR="0" lvl="0" indent="0" algn="l" defTabSz="914400" rtl="0" eaLnBrk="1" fontAlgn="auto" latinLnBrk="0" hangingPunct="1">
              <a:lnSpc>
                <a:spcPct val="100000"/>
              </a:lnSpc>
              <a:spcBef>
                <a:spcPct val="0"/>
              </a:spcBef>
              <a:spcAft>
                <a:spcPct val="0"/>
              </a:spcAft>
              <a:buClrTx/>
              <a:buSzTx/>
              <a:buFontTx/>
              <a:buNone/>
              <a:defRPr/>
            </a:pPr>
            <a:r>
              <a:rPr lang="es" sz="2400" b="1" i="0" u="none" strike="noStrike">
                <a:solidFill>
                  <a:srgbClr val="FF6600"/>
                </a:solidFill>
                <a:highlight>
                  <a:srgbClr val="000000">
                    <a:alpha val="0"/>
                  </a:srgbClr>
                </a:highlight>
                <a:latin typeface="Arial"/>
              </a:rPr>
              <a:t>a través de la aplicación BIOLUX</a:t>
            </a:r>
          </a:p>
        </p:txBody>
      </p:sp>
      <p:sp>
        <p:nvSpPr>
          <p:cNvPr id="12" name="Textfeld 11">
            <a:extLst>
              <a:ext uri="{FF2B5EF4-FFF2-40B4-BE49-F238E27FC236}">
                <a16:creationId xmlns:a16="http://schemas.microsoft.com/office/drawing/2014/main" id="{5A7CD7EB-CEA5-4339-AFC5-CB508B7F985F}"/>
              </a:ext>
            </a:extLst>
          </p:cNvPr>
          <p:cNvSpPr txBox="1"/>
          <p:nvPr/>
        </p:nvSpPr>
        <p:spPr>
          <a:xfrm>
            <a:off x="6070514" y="1825908"/>
            <a:ext cx="5688632" cy="2930033"/>
          </a:xfrm>
          <a:prstGeom prst="rect">
            <a:avLst/>
          </a:prstGeom>
          <a:noFill/>
        </p:spPr>
        <p:txBody>
          <a:bodyPr wrap="square" rtlCol="0">
            <a:no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es" sz="1600" b="1" i="0" u="none" strike="noStrike" kern="1200" cap="none" spc="0" normalizeH="0" baseline="0" noProof="0">
                <a:solidFill>
                  <a:srgbClr val="000000"/>
                </a:solidFill>
                <a:highlight>
                  <a:srgbClr val="000000">
                    <a:alpha val="0"/>
                  </a:srgbClr>
                </a:highlight>
                <a:uLnTx/>
                <a:uFillTx/>
                <a:latin typeface="Arial"/>
                <a:ea typeface="+mn-ea"/>
                <a:cs typeface="+mn-cs"/>
              </a:rPr>
              <a:t>El objetivo de la App es unir (conectar de forma inalámbrica) los productos HCL instalados (luminarias, sensores, tiras de led) a la Unidad de Control HCL</a:t>
            </a:r>
          </a:p>
          <a:p>
            <a:pPr marL="0" marR="0" lvl="0" indent="0" algn="l" defTabSz="914400" rtl="0" eaLnBrk="1" fontAlgn="auto" latinLnBrk="0" hangingPunct="1">
              <a:lnSpc>
                <a:spcPct val="130000"/>
              </a:lnSpc>
              <a:spcBef>
                <a:spcPct val="0"/>
              </a:spcBef>
              <a:spcAft>
                <a:spcPct val="0"/>
              </a:spcAft>
              <a:buClrTx/>
              <a:buSzTx/>
              <a:buFontTx/>
              <a:buNone/>
              <a:defRPr/>
            </a:pPr>
            <a:endParaRPr kumimoji="0" lang="de-DE" sz="16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30000"/>
              </a:lnSpc>
              <a:spcBef>
                <a:spcPct val="0"/>
              </a:spcBef>
              <a:spcAft>
                <a:spcPct val="0"/>
              </a:spcAft>
              <a:buClrTx/>
              <a:buSzTx/>
              <a:buFont typeface="+mj-lt"/>
              <a:buAutoNum type="arabicPeriod"/>
              <a:defRPr/>
            </a:pPr>
            <a:r>
              <a:rPr kumimoji="0" lang="es" sz="1600" b="0" i="0" u="none" strike="noStrike" kern="1200" cap="none" spc="0" normalizeH="0" baseline="0" noProof="0">
                <a:solidFill>
                  <a:srgbClr val="000000"/>
                </a:solidFill>
                <a:highlight>
                  <a:srgbClr val="000000">
                    <a:alpha val="0"/>
                  </a:srgbClr>
                </a:highlight>
                <a:uLnTx/>
                <a:uFillTx/>
                <a:latin typeface="Arial"/>
                <a:ea typeface="+mn-ea"/>
                <a:cs typeface="+mn-cs"/>
              </a:rPr>
              <a:t>Descarga la APP BIOLUX en tu dispositivo móvil (Smartphone o Tablet)</a:t>
            </a:r>
            <a:endParaRPr kumimoji="0" lang="de-DE" sz="16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30000"/>
              </a:lnSpc>
              <a:spcBef>
                <a:spcPct val="0"/>
              </a:spcBef>
              <a:spcAft>
                <a:spcPct val="0"/>
              </a:spcAft>
              <a:buClrTx/>
              <a:buSzTx/>
              <a:buFont typeface="+mj-lt"/>
              <a:buAutoNum type="arabicPeriod"/>
              <a:defRPr/>
            </a:pPr>
            <a:r>
              <a:rPr kumimoji="0" lang="es" sz="1600" b="0" i="0" u="none" strike="noStrike" kern="1200" cap="none" spc="0" normalizeH="0" baseline="0" noProof="0">
                <a:solidFill>
                  <a:srgbClr val="000000"/>
                </a:solidFill>
                <a:highlight>
                  <a:srgbClr val="000000">
                    <a:alpha val="0"/>
                  </a:srgbClr>
                </a:highlight>
                <a:uLnTx/>
                <a:uFillTx/>
                <a:latin typeface="Arial"/>
                <a:ea typeface="+mn-ea"/>
                <a:cs typeface="+mn-cs"/>
              </a:rPr>
              <a:t>Iniciar la aplicación</a:t>
            </a:r>
          </a:p>
          <a:p>
            <a:pPr marL="342900" marR="0" lvl="0" indent="-342900" algn="l" defTabSz="914400" rtl="0" eaLnBrk="1" fontAlgn="auto" latinLnBrk="0" hangingPunct="1">
              <a:lnSpc>
                <a:spcPct val="130000"/>
              </a:lnSpc>
              <a:spcBef>
                <a:spcPct val="0"/>
              </a:spcBef>
              <a:spcAft>
                <a:spcPct val="0"/>
              </a:spcAft>
              <a:buClrTx/>
              <a:buSzTx/>
              <a:buFont typeface="+mj-lt"/>
              <a:buAutoNum type="arabicPeriod"/>
              <a:defRPr/>
            </a:pPr>
            <a:r>
              <a:rPr lang="es" sz="1600" b="0" i="0" u="none" strike="noStrike">
                <a:solidFill>
                  <a:srgbClr val="000000"/>
                </a:solidFill>
                <a:highlight>
                  <a:srgbClr val="000000">
                    <a:alpha val="0"/>
                  </a:srgbClr>
                </a:highlight>
                <a:latin typeface="Arial"/>
              </a:rPr>
              <a:t>Sigue las instrucciones</a:t>
            </a:r>
            <a:endParaRPr kumimoji="0" lang="de-DE" sz="16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C797334D-16D7-4FDB-9E89-A67DC51A308D}"/>
              </a:ext>
            </a:extLst>
          </p:cNvPr>
          <p:cNvPicPr>
            <a:picLocks noChangeAspect="1"/>
          </p:cNvPicPr>
          <p:nvPr/>
        </p:nvPicPr>
        <p:blipFill>
          <a:blip r:embed="rId4"/>
          <a:stretch>
            <a:fillRect/>
          </a:stretch>
        </p:blipFill>
        <p:spPr>
          <a:xfrm>
            <a:off x="6030941" y="4620665"/>
            <a:ext cx="5767779" cy="1881302"/>
          </a:xfrm>
          <a:prstGeom prst="rect">
            <a:avLst/>
          </a:prstGeom>
        </p:spPr>
      </p:pic>
      <p:sp>
        <p:nvSpPr>
          <p:cNvPr id="4" name="Rectangle 3">
            <a:extLst>
              <a:ext uri="{FF2B5EF4-FFF2-40B4-BE49-F238E27FC236}">
                <a16:creationId xmlns:a16="http://schemas.microsoft.com/office/drawing/2014/main" id="{B37C70F7-4B26-4D15-8372-B1F58F9B854E}"/>
              </a:ext>
            </a:extLst>
          </p:cNvPr>
          <p:cNvSpPr/>
          <p:nvPr/>
        </p:nvSpPr>
        <p:spPr>
          <a:xfrm>
            <a:off x="6177152" y="4706856"/>
            <a:ext cx="216024" cy="216024"/>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10" name="Rectangle 9">
            <a:extLst>
              <a:ext uri="{FF2B5EF4-FFF2-40B4-BE49-F238E27FC236}">
                <a16:creationId xmlns:a16="http://schemas.microsoft.com/office/drawing/2014/main" id="{0FD747A5-1E0B-447A-9669-9639D2E7605A}"/>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Puesta en marcha</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pic>
        <p:nvPicPr>
          <p:cNvPr id="14" name="Grafik 4">
            <a:extLst>
              <a:ext uri="{FF2B5EF4-FFF2-40B4-BE49-F238E27FC236}">
                <a16:creationId xmlns:a16="http://schemas.microsoft.com/office/drawing/2014/main" id="{CF7C678D-37BD-4AE6-B9FB-743374D35880}"/>
              </a:ext>
            </a:extLst>
          </p:cNvPr>
          <p:cNvPicPr>
            <a:picLocks noChangeAspect="1"/>
          </p:cNvPicPr>
          <p:nvPr/>
        </p:nvPicPr>
        <p:blipFill>
          <a:blip r:embed="rId5"/>
          <a:stretch>
            <a:fillRect/>
          </a:stretch>
        </p:blipFill>
        <p:spPr>
          <a:xfrm>
            <a:off x="513033" y="3161263"/>
            <a:ext cx="1563003" cy="535473"/>
          </a:xfrm>
          <a:prstGeom prst="rect">
            <a:avLst/>
          </a:prstGeom>
        </p:spPr>
      </p:pic>
      <p:pic>
        <p:nvPicPr>
          <p:cNvPr id="15" name="Picture 2">
            <a:extLst>
              <a:ext uri="{FF2B5EF4-FFF2-40B4-BE49-F238E27FC236}">
                <a16:creationId xmlns:a16="http://schemas.microsoft.com/office/drawing/2014/main" id="{68E731C7-D43A-419E-A9A7-9FBA87A3AF73}"/>
              </a:ext>
            </a:extLst>
          </p:cNvPr>
          <p:cNvPicPr>
            <a:picLocks noChangeAspect="1"/>
          </p:cNvPicPr>
          <p:nvPr/>
        </p:nvPicPr>
        <p:blipFill>
          <a:blip r:embed="rId6"/>
          <a:stretch>
            <a:fillRect/>
          </a:stretch>
        </p:blipFill>
        <p:spPr>
          <a:xfrm>
            <a:off x="551384" y="4164754"/>
            <a:ext cx="1563004" cy="1828208"/>
          </a:xfrm>
          <a:prstGeom prst="rect">
            <a:avLst/>
          </a:prstGeom>
        </p:spPr>
      </p:pic>
    </p:spTree>
    <p:custDataLst>
      <p:tags r:id="rId1"/>
    </p:custDataLst>
    <p:extLst>
      <p:ext uri="{BB962C8B-B14F-4D97-AF65-F5344CB8AC3E}">
        <p14:creationId xmlns:p14="http://schemas.microsoft.com/office/powerpoint/2010/main" val="30953749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47AD262-F85D-46F0-8F2E-688A82553D86}"/>
              </a:ext>
            </a:extLst>
          </p:cNvPr>
          <p:cNvCxnSpPr/>
          <p:nvPr/>
        </p:nvCxnSpPr>
        <p:spPr>
          <a:xfrm flipH="1">
            <a:off x="191344" y="1659122"/>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59BB520-160F-4284-BAAF-7263283B1611}"/>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Puesta en marcha</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21" name="TextBox 8">
            <a:extLst>
              <a:ext uri="{FF2B5EF4-FFF2-40B4-BE49-F238E27FC236}">
                <a16:creationId xmlns:a16="http://schemas.microsoft.com/office/drawing/2014/main" id="{E01D0998-0A87-45FA-9C17-ECBF0095468D}"/>
              </a:ext>
            </a:extLst>
          </p:cNvPr>
          <p:cNvSpPr txBox="1"/>
          <p:nvPr/>
        </p:nvSpPr>
        <p:spPr>
          <a:xfrm>
            <a:off x="216165" y="2235537"/>
            <a:ext cx="2456351"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dirty="0">
                <a:solidFill>
                  <a:srgbClr val="FFFFFF"/>
                </a:solidFill>
                <a:highlight>
                  <a:srgbClr val="000000">
                    <a:alpha val="0"/>
                  </a:srgbClr>
                </a:highlight>
                <a:uLnTx/>
                <a:uFillTx/>
                <a:latin typeface="Arial"/>
                <a:ea typeface="+mn-ea"/>
                <a:cs typeface="+mn-cs"/>
              </a:rPr>
              <a:t>a través de la aplicación BIOLUX</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pic>
        <p:nvPicPr>
          <p:cNvPr id="5" name="Grafik 4">
            <a:extLst>
              <a:ext uri="{FF2B5EF4-FFF2-40B4-BE49-F238E27FC236}">
                <a16:creationId xmlns:a16="http://schemas.microsoft.com/office/drawing/2014/main" id="{DBC5E13D-21C3-452E-BA73-E0FB9C6DC43C}"/>
              </a:ext>
            </a:extLst>
          </p:cNvPr>
          <p:cNvPicPr>
            <a:picLocks noChangeAspect="1"/>
          </p:cNvPicPr>
          <p:nvPr/>
        </p:nvPicPr>
        <p:blipFill>
          <a:blip r:embed="rId3"/>
          <a:stretch>
            <a:fillRect/>
          </a:stretch>
        </p:blipFill>
        <p:spPr>
          <a:xfrm>
            <a:off x="7280365" y="1017238"/>
            <a:ext cx="3810501" cy="5154515"/>
          </a:xfrm>
          <a:prstGeom prst="rect">
            <a:avLst/>
          </a:prstGeom>
        </p:spPr>
      </p:pic>
      <p:pic>
        <p:nvPicPr>
          <p:cNvPr id="2" name="Grafik 1">
            <a:extLst>
              <a:ext uri="{FF2B5EF4-FFF2-40B4-BE49-F238E27FC236}">
                <a16:creationId xmlns:a16="http://schemas.microsoft.com/office/drawing/2014/main" id="{AFC696D1-B32B-4D27-8A5C-568504BDF85C}"/>
              </a:ext>
            </a:extLst>
          </p:cNvPr>
          <p:cNvPicPr>
            <a:picLocks noChangeAspect="1"/>
          </p:cNvPicPr>
          <p:nvPr/>
        </p:nvPicPr>
        <p:blipFill>
          <a:blip r:embed="rId4"/>
          <a:stretch>
            <a:fillRect/>
          </a:stretch>
        </p:blipFill>
        <p:spPr>
          <a:xfrm>
            <a:off x="9668510" y="1337645"/>
            <a:ext cx="2199448" cy="4402809"/>
          </a:xfrm>
          <a:prstGeom prst="rect">
            <a:avLst/>
          </a:prstGeom>
        </p:spPr>
      </p:pic>
      <p:sp>
        <p:nvSpPr>
          <p:cNvPr id="18" name="Textfeld 17">
            <a:extLst>
              <a:ext uri="{FF2B5EF4-FFF2-40B4-BE49-F238E27FC236}">
                <a16:creationId xmlns:a16="http://schemas.microsoft.com/office/drawing/2014/main" id="{F95CD16E-FC96-4EA2-A776-E535ADC3CADB}"/>
              </a:ext>
            </a:extLst>
          </p:cNvPr>
          <p:cNvSpPr txBox="1"/>
          <p:nvPr/>
        </p:nvSpPr>
        <p:spPr>
          <a:xfrm>
            <a:off x="6849203" y="4401749"/>
            <a:ext cx="2775189" cy="1979516"/>
          </a:xfrm>
          <a:prstGeom prst="rect">
            <a:avLst/>
          </a:prstGeom>
          <a:solidFill>
            <a:schemeClr val="bg1"/>
          </a:solidFill>
        </p:spPr>
        <p:txBody>
          <a:bodyPr wrap="square" rtlCol="0">
            <a:no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s" sz="1600" b="0" i="0" u="none" strike="noStrike" kern="1200" cap="none" spc="0" normalizeH="0" baseline="0" noProof="0" dirty="0">
                <a:solidFill>
                  <a:srgbClr val="000000"/>
                </a:solidFill>
                <a:highlight>
                  <a:srgbClr val="000000">
                    <a:alpha val="0"/>
                  </a:srgbClr>
                </a:highlight>
                <a:uLnTx/>
                <a:uFillTx/>
                <a:latin typeface="Arial"/>
                <a:ea typeface="+mn-ea"/>
                <a:cs typeface="+mn-cs"/>
              </a:rPr>
              <a:t>Escanea los Códigos QR de la CU y de las luminarias del folleto de códigos QR. </a:t>
            </a:r>
            <a:br>
              <a:rPr kumimoji="0" lang="es" sz="1600" b="0" i="0" u="none" strike="noStrike" kern="1200" cap="none" spc="0" normalizeH="0" baseline="0" noProof="0" dirty="0">
                <a:solidFill>
                  <a:srgbClr val="000000"/>
                </a:solidFill>
                <a:highlight>
                  <a:srgbClr val="000000">
                    <a:alpha val="0"/>
                  </a:srgbClr>
                </a:highlight>
                <a:uLnTx/>
                <a:uFillTx/>
                <a:latin typeface="Arial"/>
                <a:ea typeface="+mn-ea"/>
                <a:cs typeface="+mn-cs"/>
              </a:rPr>
            </a:br>
            <a:r>
              <a:rPr kumimoji="0" lang="es" sz="1600" b="0" i="0" u="none" strike="noStrike" kern="1200" cap="none" spc="0" normalizeH="0" baseline="0" noProof="0" dirty="0">
                <a:solidFill>
                  <a:srgbClr val="000000"/>
                </a:solidFill>
                <a:highlight>
                  <a:srgbClr val="000000">
                    <a:alpha val="0"/>
                  </a:srgbClr>
                </a:highlight>
                <a:uLnTx/>
                <a:uFillTx/>
                <a:latin typeface="Arial"/>
                <a:ea typeface="+mn-ea"/>
                <a:cs typeface="+mn-cs"/>
              </a:rPr>
              <a:t>El sistema HCL conectará todos los productos instalados automáticamente.</a:t>
            </a:r>
          </a:p>
        </p:txBody>
      </p:sp>
      <p:pic>
        <p:nvPicPr>
          <p:cNvPr id="14" name="Picture 13">
            <a:extLst>
              <a:ext uri="{FF2B5EF4-FFF2-40B4-BE49-F238E27FC236}">
                <a16:creationId xmlns:a16="http://schemas.microsoft.com/office/drawing/2014/main" id="{9AA967C0-3EDF-46ED-894A-55A837FBFB99}"/>
              </a:ext>
            </a:extLst>
          </p:cNvPr>
          <p:cNvPicPr>
            <a:picLocks noChangeAspect="1"/>
          </p:cNvPicPr>
          <p:nvPr/>
        </p:nvPicPr>
        <p:blipFill>
          <a:blip r:embed="rId5"/>
          <a:stretch>
            <a:fillRect/>
          </a:stretch>
        </p:blipFill>
        <p:spPr>
          <a:xfrm>
            <a:off x="3315996" y="1043920"/>
            <a:ext cx="3144859" cy="5373216"/>
          </a:xfrm>
          <a:prstGeom prst="rect">
            <a:avLst/>
          </a:prstGeom>
        </p:spPr>
      </p:pic>
      <p:pic>
        <p:nvPicPr>
          <p:cNvPr id="16" name="Picture 15">
            <a:extLst>
              <a:ext uri="{FF2B5EF4-FFF2-40B4-BE49-F238E27FC236}">
                <a16:creationId xmlns:a16="http://schemas.microsoft.com/office/drawing/2014/main" id="{3E458407-D666-4AA8-A3D7-FB8B01E94136}"/>
              </a:ext>
            </a:extLst>
          </p:cNvPr>
          <p:cNvPicPr>
            <a:picLocks noChangeAspect="1"/>
          </p:cNvPicPr>
          <p:nvPr/>
        </p:nvPicPr>
        <p:blipFill>
          <a:blip r:embed="rId6"/>
          <a:stretch>
            <a:fillRect/>
          </a:stretch>
        </p:blipFill>
        <p:spPr>
          <a:xfrm>
            <a:off x="3396517" y="1737964"/>
            <a:ext cx="3051947" cy="542838"/>
          </a:xfrm>
          <a:prstGeom prst="rect">
            <a:avLst/>
          </a:prstGeom>
        </p:spPr>
      </p:pic>
      <p:sp>
        <p:nvSpPr>
          <p:cNvPr id="8" name="Textfeld 7">
            <a:extLst>
              <a:ext uri="{FF2B5EF4-FFF2-40B4-BE49-F238E27FC236}">
                <a16:creationId xmlns:a16="http://schemas.microsoft.com/office/drawing/2014/main" id="{8BDB09E2-0528-4BED-9971-80AC3B3F23EE}"/>
              </a:ext>
            </a:extLst>
          </p:cNvPr>
          <p:cNvSpPr txBox="1"/>
          <p:nvPr/>
        </p:nvSpPr>
        <p:spPr>
          <a:xfrm>
            <a:off x="3647728" y="229395"/>
            <a:ext cx="6138727" cy="699166"/>
          </a:xfrm>
          <a:prstGeom prst="rect">
            <a:avLst/>
          </a:prstGeom>
          <a:noFill/>
        </p:spPr>
        <p:txBody>
          <a:bodyPr wrap="square" rtlCol="0">
            <a:no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es" sz="1600" b="0" i="0" u="none" strike="noStrike" kern="1200" cap="none" spc="0" normalizeH="0" baseline="0" noProof="0" dirty="0">
                <a:solidFill>
                  <a:srgbClr val="000000"/>
                </a:solidFill>
                <a:highlight>
                  <a:srgbClr val="000000">
                    <a:alpha val="0"/>
                  </a:srgbClr>
                </a:highlight>
                <a:uLnTx/>
                <a:uFillTx/>
                <a:latin typeface="Arial"/>
                <a:ea typeface="+mn-ea"/>
                <a:cs typeface="+mn-cs"/>
              </a:rPr>
              <a:t>Seleccionar la Unidad de Control „SIN COMISIONAR“, </a:t>
            </a:r>
          </a:p>
          <a:p>
            <a:pPr marL="0" marR="0" lvl="0" indent="0" algn="l" defTabSz="914400" rtl="0" eaLnBrk="1" fontAlgn="auto" latinLnBrk="0" hangingPunct="1">
              <a:lnSpc>
                <a:spcPct val="130000"/>
              </a:lnSpc>
              <a:spcBef>
                <a:spcPct val="0"/>
              </a:spcBef>
              <a:spcAft>
                <a:spcPct val="0"/>
              </a:spcAft>
              <a:buClrTx/>
              <a:buSzTx/>
              <a:buFontTx/>
              <a:buNone/>
              <a:defRPr/>
            </a:pPr>
            <a:r>
              <a:rPr kumimoji="0" lang="es" sz="1600" b="0" i="0" u="none" strike="noStrike" kern="1200" cap="none" spc="0" normalizeH="0" baseline="0" noProof="0" dirty="0">
                <a:solidFill>
                  <a:srgbClr val="000000"/>
                </a:solidFill>
                <a:highlight>
                  <a:srgbClr val="000000">
                    <a:alpha val="0"/>
                  </a:srgbClr>
                </a:highlight>
                <a:uLnTx/>
                <a:uFillTx/>
                <a:latin typeface="Arial"/>
                <a:ea typeface="+mn-ea"/>
                <a:cs typeface="+mn-cs"/>
              </a:rPr>
              <a:t>Cree una nueva sala y proporcione un nombre de sala.</a:t>
            </a:r>
          </a:p>
        </p:txBody>
      </p:sp>
      <p:sp>
        <p:nvSpPr>
          <p:cNvPr id="20" name="Rectangle 19">
            <a:extLst>
              <a:ext uri="{FF2B5EF4-FFF2-40B4-BE49-F238E27FC236}">
                <a16:creationId xmlns:a16="http://schemas.microsoft.com/office/drawing/2014/main" id="{CD57594A-FD93-4D88-9973-6B9A9668E3DD}"/>
              </a:ext>
            </a:extLst>
          </p:cNvPr>
          <p:cNvSpPr/>
          <p:nvPr/>
        </p:nvSpPr>
        <p:spPr>
          <a:xfrm>
            <a:off x="3429258" y="2235537"/>
            <a:ext cx="3094365" cy="213459"/>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pic>
        <p:nvPicPr>
          <p:cNvPr id="22" name="Picture 21">
            <a:extLst>
              <a:ext uri="{FF2B5EF4-FFF2-40B4-BE49-F238E27FC236}">
                <a16:creationId xmlns:a16="http://schemas.microsoft.com/office/drawing/2014/main" id="{D932094E-647D-41B8-8F96-4993E954EFC7}"/>
              </a:ext>
            </a:extLst>
          </p:cNvPr>
          <p:cNvPicPr>
            <a:picLocks noChangeAspect="1"/>
          </p:cNvPicPr>
          <p:nvPr/>
        </p:nvPicPr>
        <p:blipFill>
          <a:blip r:embed="rId7"/>
          <a:stretch>
            <a:fillRect/>
          </a:stretch>
        </p:blipFill>
        <p:spPr>
          <a:xfrm>
            <a:off x="3405489" y="2168652"/>
            <a:ext cx="2926080" cy="154004"/>
          </a:xfrm>
          <a:prstGeom prst="rect">
            <a:avLst/>
          </a:prstGeom>
        </p:spPr>
      </p:pic>
      <p:cxnSp>
        <p:nvCxnSpPr>
          <p:cNvPr id="24" name="Straight Arrow Connector 23">
            <a:extLst>
              <a:ext uri="{FF2B5EF4-FFF2-40B4-BE49-F238E27FC236}">
                <a16:creationId xmlns:a16="http://schemas.microsoft.com/office/drawing/2014/main" id="{40C0C685-CAC5-43C8-9F92-9E20A303CB0A}"/>
              </a:ext>
            </a:extLst>
          </p:cNvPr>
          <p:cNvCxnSpPr/>
          <p:nvPr/>
        </p:nvCxnSpPr>
        <p:spPr>
          <a:xfrm flipH="1">
            <a:off x="6087474" y="928561"/>
            <a:ext cx="360990" cy="102654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7" name="Grafik 4">
            <a:extLst>
              <a:ext uri="{FF2B5EF4-FFF2-40B4-BE49-F238E27FC236}">
                <a16:creationId xmlns:a16="http://schemas.microsoft.com/office/drawing/2014/main" id="{EB51DDFC-3EAA-4015-B924-13B8BAA400F6}"/>
              </a:ext>
            </a:extLst>
          </p:cNvPr>
          <p:cNvPicPr>
            <a:picLocks noChangeAspect="1"/>
          </p:cNvPicPr>
          <p:nvPr/>
        </p:nvPicPr>
        <p:blipFill>
          <a:blip r:embed="rId8"/>
          <a:stretch>
            <a:fillRect/>
          </a:stretch>
        </p:blipFill>
        <p:spPr>
          <a:xfrm>
            <a:off x="535577" y="3067491"/>
            <a:ext cx="1563003" cy="535473"/>
          </a:xfrm>
          <a:prstGeom prst="rect">
            <a:avLst/>
          </a:prstGeom>
        </p:spPr>
      </p:pic>
      <p:pic>
        <p:nvPicPr>
          <p:cNvPr id="19" name="Picture 2">
            <a:extLst>
              <a:ext uri="{FF2B5EF4-FFF2-40B4-BE49-F238E27FC236}">
                <a16:creationId xmlns:a16="http://schemas.microsoft.com/office/drawing/2014/main" id="{96EA83E6-7016-487B-9B95-9F6B599B8323}"/>
              </a:ext>
            </a:extLst>
          </p:cNvPr>
          <p:cNvPicPr>
            <a:picLocks noChangeAspect="1"/>
          </p:cNvPicPr>
          <p:nvPr/>
        </p:nvPicPr>
        <p:blipFill>
          <a:blip r:embed="rId9"/>
          <a:stretch>
            <a:fillRect/>
          </a:stretch>
        </p:blipFill>
        <p:spPr>
          <a:xfrm>
            <a:off x="551384" y="4164754"/>
            <a:ext cx="1563004" cy="1828208"/>
          </a:xfrm>
          <a:prstGeom prst="rect">
            <a:avLst/>
          </a:prstGeom>
        </p:spPr>
      </p:pic>
    </p:spTree>
    <p:custDataLst>
      <p:tags r:id="rId1"/>
    </p:custDataLst>
    <p:extLst>
      <p:ext uri="{BB962C8B-B14F-4D97-AF65-F5344CB8AC3E}">
        <p14:creationId xmlns:p14="http://schemas.microsoft.com/office/powerpoint/2010/main" val="1243547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47AD262-F85D-46F0-8F2E-688A82553D86}"/>
              </a:ext>
            </a:extLst>
          </p:cNvPr>
          <p:cNvCxnSpPr/>
          <p:nvPr/>
        </p:nvCxnSpPr>
        <p:spPr>
          <a:xfrm flipH="1">
            <a:off x="191344" y="1659122"/>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59BB520-160F-4284-BAAF-7263283B1611}"/>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Puesta en marcha</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Rechteck 14">
            <a:extLst>
              <a:ext uri="{FF2B5EF4-FFF2-40B4-BE49-F238E27FC236}">
                <a16:creationId xmlns:a16="http://schemas.microsoft.com/office/drawing/2014/main" id="{8FE5D49A-E22F-402F-BEB2-5BE033AF4980}"/>
              </a:ext>
            </a:extLst>
          </p:cNvPr>
          <p:cNvSpPr/>
          <p:nvPr/>
        </p:nvSpPr>
        <p:spPr>
          <a:xfrm>
            <a:off x="6600055" y="1772816"/>
            <a:ext cx="5040559" cy="4807470"/>
          </a:xfrm>
          <a:prstGeom prst="rect">
            <a:avLst/>
          </a:prstGeom>
        </p:spPr>
        <p:txBody>
          <a:bodyPr wrap="square">
            <a:no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es" sz="1600" b="0" i="0" u="none" strike="noStrike" kern="1200" cap="none" spc="0" normalizeH="0" baseline="0" noProof="0">
                <a:solidFill>
                  <a:srgbClr val="000000"/>
                </a:solidFill>
                <a:highlight>
                  <a:srgbClr val="000000">
                    <a:alpha val="0"/>
                  </a:srgbClr>
                </a:highlight>
                <a:uLnTx/>
                <a:uFillTx/>
                <a:latin typeface="Arial"/>
                <a:ea typeface="+mn-ea"/>
                <a:cs typeface="+mn-cs"/>
              </a:rPr>
              <a:t>No se requiere programación manual:</a:t>
            </a:r>
          </a:p>
          <a:p>
            <a:pPr marL="0" marR="0" lvl="0" indent="0" algn="l" defTabSz="914400" rtl="0" eaLnBrk="1" fontAlgn="auto" latinLnBrk="0" hangingPunct="1">
              <a:lnSpc>
                <a:spcPct val="130000"/>
              </a:lnSpc>
              <a:spcBef>
                <a:spcPct val="0"/>
              </a:spcBef>
              <a:spcAft>
                <a:spcPct val="0"/>
              </a:spcAft>
              <a:buClrTx/>
              <a:buSzTx/>
              <a:buFontTx/>
              <a:buNone/>
              <a:defRPr/>
            </a:pPr>
            <a:endParaRPr kumimoji="0" lang="en-GB" sz="16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30000"/>
              </a:lnSpc>
              <a:spcBef>
                <a:spcPct val="0"/>
              </a:spcBef>
              <a:spcAft>
                <a:spcPct val="0"/>
              </a:spcAft>
              <a:buClrTx/>
              <a:buSzTx/>
              <a:buFontTx/>
              <a:buNone/>
              <a:defRPr/>
            </a:pPr>
            <a:r>
              <a:rPr kumimoji="0" lang="es" sz="1600" b="1" i="0" u="none" strike="noStrike" kern="1200" cap="none" spc="0" normalizeH="0" baseline="0" noProof="0">
                <a:solidFill>
                  <a:srgbClr val="000000"/>
                </a:solidFill>
                <a:highlight>
                  <a:srgbClr val="000000">
                    <a:alpha val="0"/>
                  </a:srgbClr>
                </a:highlight>
                <a:uLnTx/>
                <a:uFillTx/>
                <a:latin typeface="Arial"/>
                <a:ea typeface="+mn-ea"/>
                <a:cs typeface="+mn-cs"/>
              </a:rPr>
              <a:t>La ubicación y la hora se transfieren automáticamente desde el móvil a la Unidad de control a través de la aplicación BIOLUX HCL.</a:t>
            </a:r>
          </a:p>
          <a:p>
            <a:pPr marL="0" marR="0" lvl="0" indent="0" algn="l" defTabSz="914400" rtl="0" eaLnBrk="1" fontAlgn="auto" latinLnBrk="0" hangingPunct="1">
              <a:lnSpc>
                <a:spcPct val="130000"/>
              </a:lnSpc>
              <a:spcBef>
                <a:spcPct val="0"/>
              </a:spcBef>
              <a:spcAft>
                <a:spcPct val="0"/>
              </a:spcAft>
              <a:buClrTx/>
              <a:buSzTx/>
              <a:buFontTx/>
              <a:buNone/>
              <a:defRPr/>
            </a:pPr>
            <a:endParaRPr lang="en-GB" sz="1600" b="1">
              <a:solidFill>
                <a:prstClr val="black"/>
              </a:solidFill>
              <a:latin typeface="Arial"/>
            </a:endParaRPr>
          </a:p>
          <a:p>
            <a:pPr marL="0" marR="0" lvl="0" indent="0" algn="l" defTabSz="914400" rtl="0" eaLnBrk="1" fontAlgn="auto" latinLnBrk="0" hangingPunct="1">
              <a:lnSpc>
                <a:spcPct val="130000"/>
              </a:lnSpc>
              <a:spcBef>
                <a:spcPct val="0"/>
              </a:spcBef>
              <a:spcAft>
                <a:spcPct val="0"/>
              </a:spcAft>
              <a:buClrTx/>
              <a:buSzTx/>
              <a:buFontTx/>
              <a:buNone/>
              <a:defRPr/>
            </a:pPr>
            <a:r>
              <a:rPr kumimoji="0" lang="es" sz="1600" b="0" i="0" u="none" strike="noStrike" kern="1200" cap="none" spc="0" normalizeH="0" baseline="0" noProof="0">
                <a:solidFill>
                  <a:srgbClr val="000000"/>
                </a:solidFill>
                <a:highlight>
                  <a:srgbClr val="000000">
                    <a:alpha val="0"/>
                  </a:srgbClr>
                </a:highlight>
                <a:uLnTx/>
                <a:uFillTx/>
                <a:latin typeface="Arial"/>
                <a:ea typeface="+mn-ea"/>
                <a:cs typeface="+mn-cs"/>
              </a:rPr>
              <a:t>Debe permitir el uso de los datos GPS del móvil en la aplicación. O ingrese la ubicación manualmente. </a:t>
            </a:r>
            <a:br>
              <a:rPr kumimoji="0" lang="es" sz="1600" b="0" i="0" u="none" strike="noStrike" kern="1200" cap="none" spc="0" normalizeH="0" baseline="0" noProof="0">
                <a:solidFill>
                  <a:srgbClr val="000000"/>
                </a:solidFill>
                <a:highlight>
                  <a:srgbClr val="000000">
                    <a:alpha val="0"/>
                  </a:srgbClr>
                </a:highlight>
                <a:uLnTx/>
                <a:uFillTx/>
                <a:latin typeface="Arial"/>
                <a:ea typeface="+mn-ea"/>
                <a:cs typeface="+mn-cs"/>
              </a:rPr>
            </a:br>
            <a:r>
              <a:rPr kumimoji="0" lang="es" sz="1600" b="0" i="0" u="none" strike="noStrike" kern="1200" cap="none" spc="0" normalizeH="0" baseline="0" noProof="0">
                <a:solidFill>
                  <a:srgbClr val="000000"/>
                </a:solidFill>
                <a:highlight>
                  <a:srgbClr val="000000">
                    <a:alpha val="0"/>
                  </a:srgbClr>
                </a:highlight>
                <a:uLnTx/>
                <a:uFillTx/>
                <a:latin typeface="Arial"/>
                <a:ea typeface="+mn-ea"/>
                <a:cs typeface="+mn-cs"/>
              </a:rPr>
              <a:t>Se requiere conexión a Internet para obtener el mapa local. </a:t>
            </a:r>
          </a:p>
          <a:p>
            <a:pPr marL="0" marR="0" lvl="0" indent="0" algn="l" defTabSz="914400" rtl="0" eaLnBrk="1" fontAlgn="auto" latinLnBrk="0" hangingPunct="1">
              <a:lnSpc>
                <a:spcPct val="130000"/>
              </a:lnSpc>
              <a:spcBef>
                <a:spcPct val="0"/>
              </a:spcBef>
              <a:spcAft>
                <a:spcPct val="0"/>
              </a:spcAft>
              <a:buClrTx/>
              <a:buSzTx/>
              <a:buFontTx/>
              <a:buNone/>
              <a:defRPr/>
            </a:pPr>
            <a:endParaRPr kumimoji="0" lang="en-GB" sz="16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30000"/>
              </a:lnSpc>
              <a:spcBef>
                <a:spcPct val="0"/>
              </a:spcBef>
              <a:spcAft>
                <a:spcPct val="0"/>
              </a:spcAft>
              <a:buClrTx/>
              <a:buSzTx/>
              <a:buFontTx/>
              <a:buNone/>
              <a:defRPr/>
            </a:pPr>
            <a:r>
              <a:rPr lang="es" sz="1600" b="0" i="0" u="none" strike="noStrike">
                <a:solidFill>
                  <a:srgbClr val="000000"/>
                </a:solidFill>
                <a:highlight>
                  <a:srgbClr val="000000">
                    <a:alpha val="0"/>
                  </a:srgbClr>
                </a:highlight>
                <a:latin typeface="Arial"/>
              </a:rPr>
              <a:t>Después de la puesta en servicio, </a:t>
            </a:r>
            <a:endParaRPr kumimoji="0" lang="en-GB" sz="16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30000"/>
              </a:lnSpc>
              <a:spcBef>
                <a:spcPct val="0"/>
              </a:spcBef>
              <a:spcAft>
                <a:spcPct val="0"/>
              </a:spcAft>
              <a:buClrTx/>
              <a:buSzTx/>
              <a:buFontTx/>
              <a:buNone/>
              <a:defRPr/>
            </a:pPr>
            <a:r>
              <a:rPr lang="es" sz="1600" b="0" i="0" u="none" strike="noStrike">
                <a:solidFill>
                  <a:srgbClr val="000000"/>
                </a:solidFill>
                <a:highlight>
                  <a:srgbClr val="000000">
                    <a:alpha val="0"/>
                  </a:srgbClr>
                </a:highlight>
                <a:latin typeface="Arial"/>
              </a:rPr>
              <a:t>La luz artificial cambiará de acuerdo a la luz natural en el lugar donde se instale el sistema BIOLUX.</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TextBox 8">
            <a:extLst>
              <a:ext uri="{FF2B5EF4-FFF2-40B4-BE49-F238E27FC236}">
                <a16:creationId xmlns:a16="http://schemas.microsoft.com/office/drawing/2014/main" id="{21159912-E1A1-415D-9E88-AE8434217F1C}"/>
              </a:ext>
            </a:extLst>
          </p:cNvPr>
          <p:cNvSpPr txBox="1"/>
          <p:nvPr/>
        </p:nvSpPr>
        <p:spPr>
          <a:xfrm>
            <a:off x="216165" y="2235537"/>
            <a:ext cx="2423451"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dirty="0">
                <a:solidFill>
                  <a:srgbClr val="FFFFFF"/>
                </a:solidFill>
                <a:highlight>
                  <a:srgbClr val="000000">
                    <a:alpha val="0"/>
                  </a:srgbClr>
                </a:highlight>
                <a:uLnTx/>
                <a:uFillTx/>
                <a:latin typeface="Arial"/>
                <a:ea typeface="+mn-ea"/>
                <a:cs typeface="+mn-cs"/>
              </a:rPr>
              <a:t>a través de la aplicación BIOLUX</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pic>
        <p:nvPicPr>
          <p:cNvPr id="4" name="Grafik 3">
            <a:extLst>
              <a:ext uri="{FF2B5EF4-FFF2-40B4-BE49-F238E27FC236}">
                <a16:creationId xmlns:a16="http://schemas.microsoft.com/office/drawing/2014/main" id="{12C37D4A-1104-435C-867A-9C37F21C9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12" y="521159"/>
            <a:ext cx="2907841" cy="5815681"/>
          </a:xfrm>
          <a:prstGeom prst="rect">
            <a:avLst/>
          </a:prstGeom>
        </p:spPr>
      </p:pic>
      <p:pic>
        <p:nvPicPr>
          <p:cNvPr id="10" name="Grafik 4">
            <a:extLst>
              <a:ext uri="{FF2B5EF4-FFF2-40B4-BE49-F238E27FC236}">
                <a16:creationId xmlns:a16="http://schemas.microsoft.com/office/drawing/2014/main" id="{8BA4B5EF-10CA-41E6-9607-17F2D610351E}"/>
              </a:ext>
            </a:extLst>
          </p:cNvPr>
          <p:cNvPicPr>
            <a:picLocks noChangeAspect="1"/>
          </p:cNvPicPr>
          <p:nvPr/>
        </p:nvPicPr>
        <p:blipFill>
          <a:blip r:embed="rId4"/>
          <a:stretch>
            <a:fillRect/>
          </a:stretch>
        </p:blipFill>
        <p:spPr>
          <a:xfrm>
            <a:off x="551384" y="3143406"/>
            <a:ext cx="1563003" cy="535473"/>
          </a:xfrm>
          <a:prstGeom prst="rect">
            <a:avLst/>
          </a:prstGeom>
        </p:spPr>
      </p:pic>
      <p:pic>
        <p:nvPicPr>
          <p:cNvPr id="11" name="Picture 2">
            <a:extLst>
              <a:ext uri="{FF2B5EF4-FFF2-40B4-BE49-F238E27FC236}">
                <a16:creationId xmlns:a16="http://schemas.microsoft.com/office/drawing/2014/main" id="{BECF069E-5D70-48F9-877F-2DB90E2A0623}"/>
              </a:ext>
            </a:extLst>
          </p:cNvPr>
          <p:cNvPicPr>
            <a:picLocks noChangeAspect="1"/>
          </p:cNvPicPr>
          <p:nvPr/>
        </p:nvPicPr>
        <p:blipFill>
          <a:blip r:embed="rId5"/>
          <a:stretch>
            <a:fillRect/>
          </a:stretch>
        </p:blipFill>
        <p:spPr>
          <a:xfrm>
            <a:off x="551384" y="4164754"/>
            <a:ext cx="1563004" cy="1828208"/>
          </a:xfrm>
          <a:prstGeom prst="rect">
            <a:avLst/>
          </a:prstGeom>
        </p:spPr>
      </p:pic>
    </p:spTree>
    <p:custDataLst>
      <p:tags r:id="rId1"/>
    </p:custDataLst>
    <p:extLst>
      <p:ext uri="{BB962C8B-B14F-4D97-AF65-F5344CB8AC3E}">
        <p14:creationId xmlns:p14="http://schemas.microsoft.com/office/powerpoint/2010/main" val="56442860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47AD262-F85D-46F0-8F2E-688A82553D86}"/>
              </a:ext>
            </a:extLst>
          </p:cNvPr>
          <p:cNvCxnSpPr/>
          <p:nvPr/>
        </p:nvCxnSpPr>
        <p:spPr>
          <a:xfrm flipH="1">
            <a:off x="191344" y="1659122"/>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C7A4632B-E075-404D-A3E8-8332C3C0D28B}"/>
              </a:ext>
            </a:extLst>
          </p:cNvPr>
          <p:cNvSpPr txBox="1"/>
          <p:nvPr/>
        </p:nvSpPr>
        <p:spPr>
          <a:xfrm>
            <a:off x="8760296" y="2737354"/>
            <a:ext cx="3049154" cy="3704156"/>
          </a:xfrm>
          <a:prstGeom prst="rect">
            <a:avLst/>
          </a:prstGeom>
          <a:noFill/>
        </p:spPr>
        <p:txBody>
          <a:bodyPr wrap="square" rtlCol="0">
            <a:no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es" sz="1400" b="0" i="0" u="none" strike="noStrike" kern="1200" cap="none" spc="0" normalizeH="0" baseline="0" noProof="0">
                <a:solidFill>
                  <a:srgbClr val="000000"/>
                </a:solidFill>
                <a:highlight>
                  <a:srgbClr val="000000">
                    <a:alpha val="0"/>
                  </a:srgbClr>
                </a:highlight>
                <a:uLnTx/>
                <a:uFillTx/>
                <a:latin typeface="Arial"/>
                <a:ea typeface="+mn-ea"/>
                <a:cs typeface="+mn-cs"/>
              </a:rPr>
              <a:t>El sistema crea una red ZigBee entre los productos HCL instalados.</a:t>
            </a:r>
          </a:p>
          <a:p>
            <a:pPr marL="0" marR="0" lvl="0" indent="0" algn="l" defTabSz="914400" rtl="0" eaLnBrk="1" fontAlgn="auto" latinLnBrk="0" hangingPunct="1">
              <a:lnSpc>
                <a:spcPct val="130000"/>
              </a:lnSpc>
              <a:spcBef>
                <a:spcPct val="0"/>
              </a:spcBef>
              <a:spcAft>
                <a:spcPct val="0"/>
              </a:spcAft>
              <a:buClrTx/>
              <a:buSzTx/>
              <a:buFontTx/>
              <a:buNone/>
              <a:defRPr/>
            </a:pPr>
            <a:endParaRPr lang="de-DE" sz="1400">
              <a:solidFill>
                <a:prstClr val="black"/>
              </a:solidFill>
              <a:latin typeface="Arial"/>
            </a:endParaRPr>
          </a:p>
          <a:p>
            <a:pPr marL="0" marR="0" lvl="0" indent="0" algn="l" defTabSz="914400" rtl="0" eaLnBrk="1" fontAlgn="auto" latinLnBrk="0" hangingPunct="1">
              <a:lnSpc>
                <a:spcPct val="130000"/>
              </a:lnSpc>
              <a:spcBef>
                <a:spcPct val="0"/>
              </a:spcBef>
              <a:spcAft>
                <a:spcPct val="0"/>
              </a:spcAft>
              <a:buClrTx/>
              <a:buSzTx/>
              <a:buFontTx/>
              <a:buNone/>
              <a:defRPr/>
            </a:pPr>
            <a:r>
              <a:rPr kumimoji="0" lang="es" sz="1400" b="0" i="0" u="none" strike="noStrike" kern="1200" cap="none" spc="0" normalizeH="0" baseline="0" noProof="0">
                <a:solidFill>
                  <a:srgbClr val="000000"/>
                </a:solidFill>
                <a:highlight>
                  <a:srgbClr val="000000">
                    <a:alpha val="0"/>
                  </a:srgbClr>
                </a:highlight>
                <a:uLnTx/>
                <a:uFillTx/>
                <a:latin typeface="Arial"/>
                <a:ea typeface="+mn-ea"/>
                <a:cs typeface="+mn-cs"/>
              </a:rPr>
              <a:t>Las luminarias parpadean brevemente cuatro veces cuando se establece la conexión.</a:t>
            </a:r>
          </a:p>
          <a:p>
            <a:pPr marL="0" marR="0" lvl="0" indent="0" algn="l" defTabSz="914400" rtl="0" eaLnBrk="1" fontAlgn="auto" latinLnBrk="0" hangingPunct="1">
              <a:lnSpc>
                <a:spcPct val="130000"/>
              </a:lnSpc>
              <a:spcBef>
                <a:spcPct val="0"/>
              </a:spcBef>
              <a:spcAft>
                <a:spcPct val="0"/>
              </a:spcAft>
              <a:buClrTx/>
              <a:buSzTx/>
              <a:buFontTx/>
              <a:buNone/>
              <a:defRPr/>
            </a:pPr>
            <a:r>
              <a:rPr kumimoji="0" lang="es" sz="1400" b="0" i="0" u="none" strike="noStrike" kern="1200" cap="none" spc="0" normalizeH="0" baseline="0" noProof="0">
                <a:solidFill>
                  <a:srgbClr val="000000"/>
                </a:solidFill>
                <a:highlight>
                  <a:srgbClr val="000000">
                    <a:alpha val="0"/>
                  </a:srgbClr>
                </a:highlight>
                <a:uLnTx/>
                <a:uFillTx/>
                <a:latin typeface="Arial"/>
                <a:ea typeface="+mn-ea"/>
                <a:cs typeface="+mn-cs"/>
              </a:rPr>
              <a:t>Una vez que todas las luminarias se han conectado, el sistema está listo.</a:t>
            </a:r>
          </a:p>
          <a:p>
            <a:pPr marL="0" marR="0" lvl="0" indent="0" algn="l" defTabSz="914400" rtl="0" eaLnBrk="1" fontAlgn="auto" latinLnBrk="0" hangingPunct="1">
              <a:lnSpc>
                <a:spcPct val="130000"/>
              </a:lnSpc>
              <a:spcBef>
                <a:spcPct val="0"/>
              </a:spcBef>
              <a:spcAft>
                <a:spcPct val="0"/>
              </a:spcAft>
              <a:buClrTx/>
              <a:buSzTx/>
              <a:buFontTx/>
              <a:buNone/>
              <a:defRPr/>
            </a:pPr>
            <a:endParaRPr kumimoji="0" lang="de-DE" sz="14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30000"/>
              </a:lnSpc>
              <a:spcBef>
                <a:spcPct val="0"/>
              </a:spcBef>
              <a:spcAft>
                <a:spcPct val="0"/>
              </a:spcAft>
              <a:buClrTx/>
              <a:buSzTx/>
              <a:buFontTx/>
              <a:buNone/>
              <a:defRPr/>
            </a:pPr>
            <a:r>
              <a:rPr kumimoji="0" lang="es" sz="1400" b="0" i="0" u="none" strike="noStrike" kern="1200" cap="none" spc="0" normalizeH="0" baseline="0" noProof="0">
                <a:solidFill>
                  <a:srgbClr val="000000"/>
                </a:solidFill>
                <a:highlight>
                  <a:srgbClr val="000000">
                    <a:alpha val="0"/>
                  </a:srgbClr>
                </a:highlight>
                <a:uLnTx/>
                <a:uFillTx/>
                <a:latin typeface="Arial"/>
                <a:ea typeface="+mn-ea"/>
                <a:cs typeface="+mn-cs"/>
              </a:rPr>
              <a:t>El sistema HCL ahora está completamente instalado y listo para usar.</a:t>
            </a:r>
          </a:p>
          <a:p>
            <a:pPr marL="0" marR="0" lvl="0" indent="0" algn="l" defTabSz="914400" rtl="0" eaLnBrk="1" fontAlgn="auto" latinLnBrk="0" hangingPunct="1">
              <a:lnSpc>
                <a:spcPct val="130000"/>
              </a:lnSpc>
              <a:spcBef>
                <a:spcPct val="0"/>
              </a:spcBef>
              <a:spcAft>
                <a:spcPct val="0"/>
              </a:spcAft>
              <a:buClrTx/>
              <a:buSzTx/>
              <a:buFontTx/>
              <a:buNone/>
              <a:defRPr/>
            </a:pPr>
            <a:endParaRPr kumimoji="0" lang="de-DE" sz="1400" b="0" i="0" u="none" strike="noStrike" kern="1200" cap="none" spc="0" normalizeH="0" baseline="0" noProof="0">
              <a:ln>
                <a:noFill/>
              </a:ln>
              <a:solidFill>
                <a:prstClr val="black"/>
              </a:solidFill>
              <a:effectLst/>
              <a:uLnTx/>
              <a:uFillTx/>
              <a:latin typeface="Arial"/>
              <a:ea typeface="+mn-ea"/>
              <a:cs typeface="+mn-cs"/>
            </a:endParaRPr>
          </a:p>
        </p:txBody>
      </p:sp>
      <p:sp>
        <p:nvSpPr>
          <p:cNvPr id="13" name="TextBox 8">
            <a:extLst>
              <a:ext uri="{FF2B5EF4-FFF2-40B4-BE49-F238E27FC236}">
                <a16:creationId xmlns:a16="http://schemas.microsoft.com/office/drawing/2014/main" id="{555033AF-4FB8-45AC-AD27-F05A48C63ADC}"/>
              </a:ext>
            </a:extLst>
          </p:cNvPr>
          <p:cNvSpPr txBox="1"/>
          <p:nvPr/>
        </p:nvSpPr>
        <p:spPr>
          <a:xfrm>
            <a:off x="216165" y="2235537"/>
            <a:ext cx="2467873"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dirty="0">
                <a:solidFill>
                  <a:srgbClr val="FFFFFF"/>
                </a:solidFill>
                <a:highlight>
                  <a:srgbClr val="000000">
                    <a:alpha val="0"/>
                  </a:srgbClr>
                </a:highlight>
                <a:uLnTx/>
                <a:uFillTx/>
                <a:latin typeface="Arial"/>
                <a:ea typeface="+mn-ea"/>
                <a:cs typeface="+mn-cs"/>
              </a:rPr>
              <a:t>a través de la aplicación BIOLUX</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pic>
        <p:nvPicPr>
          <p:cNvPr id="20" name="Inhaltsplatzhalter 4" descr="Ein Bild, das Screenshot enthält.&#10;&#10;Automatisch generierte Beschreibung">
            <a:extLst>
              <a:ext uri="{FF2B5EF4-FFF2-40B4-BE49-F238E27FC236}">
                <a16:creationId xmlns:a16="http://schemas.microsoft.com/office/drawing/2014/main" id="{558A7A72-D0DA-46BA-802D-62D805F1B1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5680" y="2409141"/>
            <a:ext cx="2253456" cy="4506912"/>
          </a:xfrm>
        </p:spPr>
      </p:pic>
      <p:cxnSp>
        <p:nvCxnSpPr>
          <p:cNvPr id="3" name="Straight Arrow Connector 2">
            <a:extLst>
              <a:ext uri="{FF2B5EF4-FFF2-40B4-BE49-F238E27FC236}">
                <a16:creationId xmlns:a16="http://schemas.microsoft.com/office/drawing/2014/main" id="{A9B278EE-B01B-46BD-B4C7-1F303A71BDC2}"/>
              </a:ext>
            </a:extLst>
          </p:cNvPr>
          <p:cNvCxnSpPr>
            <a:cxnSpLocks/>
          </p:cNvCxnSpPr>
          <p:nvPr/>
        </p:nvCxnSpPr>
        <p:spPr>
          <a:xfrm flipH="1">
            <a:off x="5015880" y="2188037"/>
            <a:ext cx="381932" cy="1976717"/>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8A79321-1F33-4885-88DD-982494F69DBA}"/>
              </a:ext>
            </a:extLst>
          </p:cNvPr>
          <p:cNvSpPr txBox="1"/>
          <p:nvPr/>
        </p:nvSpPr>
        <p:spPr>
          <a:xfrm>
            <a:off x="3239200" y="1822122"/>
            <a:ext cx="3361231" cy="343235"/>
          </a:xfrm>
          <a:prstGeom prst="rect">
            <a:avLst/>
          </a:prstGeom>
          <a:noFill/>
        </p:spPr>
        <p:txBody>
          <a:bodyPr wrap="square" rtlCol="0">
            <a:noAutofit/>
          </a:bodyPr>
          <a:lstStyle/>
          <a:p>
            <a:pPr rtl="0">
              <a:lnSpc>
                <a:spcPct val="130000"/>
              </a:lnSpc>
            </a:pPr>
            <a:r>
              <a:rPr lang="es" sz="1400" b="0" i="0" u="none" strike="noStrike" dirty="0">
                <a:highlight>
                  <a:srgbClr val="000000">
                    <a:alpha val="0"/>
                  </a:srgbClr>
                </a:highlight>
                <a:latin typeface="Arial"/>
              </a:rPr>
              <a:t>El producto está en proceso de unión</a:t>
            </a:r>
            <a:endParaRPr lang="de-DE" sz="1400" dirty="0"/>
          </a:p>
        </p:txBody>
      </p:sp>
      <p:pic>
        <p:nvPicPr>
          <p:cNvPr id="8" name="Picture 7">
            <a:extLst>
              <a:ext uri="{FF2B5EF4-FFF2-40B4-BE49-F238E27FC236}">
                <a16:creationId xmlns:a16="http://schemas.microsoft.com/office/drawing/2014/main" id="{2F06B98F-BB10-465B-AEB0-524F5289DB10}"/>
              </a:ext>
            </a:extLst>
          </p:cNvPr>
          <p:cNvPicPr>
            <a:picLocks noChangeAspect="1"/>
          </p:cNvPicPr>
          <p:nvPr/>
        </p:nvPicPr>
        <p:blipFill>
          <a:blip r:embed="rId4"/>
          <a:stretch>
            <a:fillRect/>
          </a:stretch>
        </p:blipFill>
        <p:spPr>
          <a:xfrm>
            <a:off x="5929454" y="2395967"/>
            <a:ext cx="2521713" cy="4332543"/>
          </a:xfrm>
          <a:prstGeom prst="rect">
            <a:avLst/>
          </a:prstGeom>
        </p:spPr>
      </p:pic>
      <p:pic>
        <p:nvPicPr>
          <p:cNvPr id="19" name="Picture 18">
            <a:extLst>
              <a:ext uri="{FF2B5EF4-FFF2-40B4-BE49-F238E27FC236}">
                <a16:creationId xmlns:a16="http://schemas.microsoft.com/office/drawing/2014/main" id="{D9287EE4-8778-46A0-B80A-3A4B5BFAF35E}"/>
              </a:ext>
            </a:extLst>
          </p:cNvPr>
          <p:cNvPicPr>
            <a:picLocks noChangeAspect="1"/>
          </p:cNvPicPr>
          <p:nvPr/>
        </p:nvPicPr>
        <p:blipFill>
          <a:blip r:embed="rId5"/>
          <a:stretch>
            <a:fillRect/>
          </a:stretch>
        </p:blipFill>
        <p:spPr>
          <a:xfrm>
            <a:off x="3239200" y="5841561"/>
            <a:ext cx="2200436" cy="886949"/>
          </a:xfrm>
          <a:prstGeom prst="rect">
            <a:avLst/>
          </a:prstGeom>
        </p:spPr>
      </p:pic>
      <p:sp>
        <p:nvSpPr>
          <p:cNvPr id="21" name="Rectangle 20">
            <a:extLst>
              <a:ext uri="{FF2B5EF4-FFF2-40B4-BE49-F238E27FC236}">
                <a16:creationId xmlns:a16="http://schemas.microsoft.com/office/drawing/2014/main" id="{40914492-4B33-46E0-A082-30E5ED703636}"/>
              </a:ext>
            </a:extLst>
          </p:cNvPr>
          <p:cNvSpPr/>
          <p:nvPr/>
        </p:nvSpPr>
        <p:spPr>
          <a:xfrm>
            <a:off x="3134018" y="6596025"/>
            <a:ext cx="2605536" cy="311794"/>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22" name="TextBox 21">
            <a:extLst>
              <a:ext uri="{FF2B5EF4-FFF2-40B4-BE49-F238E27FC236}">
                <a16:creationId xmlns:a16="http://schemas.microsoft.com/office/drawing/2014/main" id="{C7DBE7A5-B95A-4D06-9B24-732F62CDFF11}"/>
              </a:ext>
            </a:extLst>
          </p:cNvPr>
          <p:cNvSpPr txBox="1"/>
          <p:nvPr/>
        </p:nvSpPr>
        <p:spPr>
          <a:xfrm>
            <a:off x="6744072" y="1742000"/>
            <a:ext cx="2715207" cy="623312"/>
          </a:xfrm>
          <a:prstGeom prst="rect">
            <a:avLst/>
          </a:prstGeom>
          <a:noFill/>
        </p:spPr>
        <p:txBody>
          <a:bodyPr wrap="square" rtlCol="0">
            <a:noAutofit/>
          </a:bodyPr>
          <a:lstStyle/>
          <a:p>
            <a:pPr rtl="0">
              <a:lnSpc>
                <a:spcPct val="130000"/>
              </a:lnSpc>
            </a:pPr>
            <a:r>
              <a:rPr lang="es" sz="1400" b="0" i="0" u="none" strike="noStrike" dirty="0">
                <a:highlight>
                  <a:srgbClr val="000000">
                    <a:alpha val="0"/>
                  </a:srgbClr>
                </a:highlight>
                <a:latin typeface="Arial"/>
              </a:rPr>
              <a:t>El producto está conectado con la unidad de control</a:t>
            </a:r>
          </a:p>
        </p:txBody>
      </p:sp>
      <p:cxnSp>
        <p:nvCxnSpPr>
          <p:cNvPr id="23" name="Straight Arrow Connector 22">
            <a:extLst>
              <a:ext uri="{FF2B5EF4-FFF2-40B4-BE49-F238E27FC236}">
                <a16:creationId xmlns:a16="http://schemas.microsoft.com/office/drawing/2014/main" id="{B2F512C6-50C8-4B9A-8A55-CDCF69272371}"/>
              </a:ext>
            </a:extLst>
          </p:cNvPr>
          <p:cNvCxnSpPr>
            <a:cxnSpLocks/>
          </p:cNvCxnSpPr>
          <p:nvPr/>
        </p:nvCxnSpPr>
        <p:spPr>
          <a:xfrm flipH="1">
            <a:off x="7996809" y="2235537"/>
            <a:ext cx="259431" cy="2164343"/>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71E98BB-13FA-4DC3-AA5F-37E4F74091FC}"/>
              </a:ext>
            </a:extLst>
          </p:cNvPr>
          <p:cNvPicPr>
            <a:picLocks noChangeAspect="1"/>
          </p:cNvPicPr>
          <p:nvPr/>
        </p:nvPicPr>
        <p:blipFill>
          <a:blip r:embed="rId6"/>
          <a:stretch>
            <a:fillRect/>
          </a:stretch>
        </p:blipFill>
        <p:spPr>
          <a:xfrm>
            <a:off x="9856106" y="2000913"/>
            <a:ext cx="724198" cy="667522"/>
          </a:xfrm>
          <a:prstGeom prst="rect">
            <a:avLst/>
          </a:prstGeom>
        </p:spPr>
      </p:pic>
      <p:pic>
        <p:nvPicPr>
          <p:cNvPr id="33" name="Picture 32">
            <a:extLst>
              <a:ext uri="{FF2B5EF4-FFF2-40B4-BE49-F238E27FC236}">
                <a16:creationId xmlns:a16="http://schemas.microsoft.com/office/drawing/2014/main" id="{31CD70F8-5D38-4477-858A-F83FBB7F6C27}"/>
              </a:ext>
            </a:extLst>
          </p:cNvPr>
          <p:cNvPicPr>
            <a:picLocks noChangeAspect="1"/>
          </p:cNvPicPr>
          <p:nvPr/>
        </p:nvPicPr>
        <p:blipFill>
          <a:blip r:embed="rId7"/>
          <a:stretch>
            <a:fillRect/>
          </a:stretch>
        </p:blipFill>
        <p:spPr>
          <a:xfrm>
            <a:off x="3012265" y="916295"/>
            <a:ext cx="5834378" cy="1005927"/>
          </a:xfrm>
          <a:prstGeom prst="rect">
            <a:avLst/>
          </a:prstGeom>
        </p:spPr>
      </p:pic>
      <p:sp>
        <p:nvSpPr>
          <p:cNvPr id="34" name="Rectangle 33">
            <a:extLst>
              <a:ext uri="{FF2B5EF4-FFF2-40B4-BE49-F238E27FC236}">
                <a16:creationId xmlns:a16="http://schemas.microsoft.com/office/drawing/2014/main" id="{5C913D63-E45A-4E3A-AB8E-BDE4F73ACF14}"/>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Puesta en marcha</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pic>
        <p:nvPicPr>
          <p:cNvPr id="24" name="Grafik 4">
            <a:extLst>
              <a:ext uri="{FF2B5EF4-FFF2-40B4-BE49-F238E27FC236}">
                <a16:creationId xmlns:a16="http://schemas.microsoft.com/office/drawing/2014/main" id="{85D3318B-B9C8-419B-9F3B-6112086B44D5}"/>
              </a:ext>
            </a:extLst>
          </p:cNvPr>
          <p:cNvPicPr>
            <a:picLocks noChangeAspect="1"/>
          </p:cNvPicPr>
          <p:nvPr/>
        </p:nvPicPr>
        <p:blipFill>
          <a:blip r:embed="rId8"/>
          <a:stretch>
            <a:fillRect/>
          </a:stretch>
        </p:blipFill>
        <p:spPr>
          <a:xfrm>
            <a:off x="551384" y="3161263"/>
            <a:ext cx="1563003" cy="535473"/>
          </a:xfrm>
          <a:prstGeom prst="rect">
            <a:avLst/>
          </a:prstGeom>
        </p:spPr>
      </p:pic>
      <p:pic>
        <p:nvPicPr>
          <p:cNvPr id="25" name="Picture 2">
            <a:extLst>
              <a:ext uri="{FF2B5EF4-FFF2-40B4-BE49-F238E27FC236}">
                <a16:creationId xmlns:a16="http://schemas.microsoft.com/office/drawing/2014/main" id="{D5617210-7A17-48EF-ADB2-C51D7704834D}"/>
              </a:ext>
            </a:extLst>
          </p:cNvPr>
          <p:cNvPicPr>
            <a:picLocks noChangeAspect="1"/>
          </p:cNvPicPr>
          <p:nvPr/>
        </p:nvPicPr>
        <p:blipFill>
          <a:blip r:embed="rId9"/>
          <a:stretch>
            <a:fillRect/>
          </a:stretch>
        </p:blipFill>
        <p:spPr>
          <a:xfrm>
            <a:off x="551384" y="4164754"/>
            <a:ext cx="1563004" cy="1828208"/>
          </a:xfrm>
          <a:prstGeom prst="rect">
            <a:avLst/>
          </a:prstGeom>
        </p:spPr>
      </p:pic>
    </p:spTree>
    <p:custDataLst>
      <p:tags r:id="rId1"/>
    </p:custDataLst>
    <p:extLst>
      <p:ext uri="{BB962C8B-B14F-4D97-AF65-F5344CB8AC3E}">
        <p14:creationId xmlns:p14="http://schemas.microsoft.com/office/powerpoint/2010/main" val="213083328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E3CADFB-B22E-46F4-9EC7-962C2B6BC7F7}"/>
              </a:ext>
            </a:extLst>
          </p:cNvPr>
          <p:cNvPicPr>
            <a:picLocks noChangeAspect="1"/>
          </p:cNvPicPr>
          <p:nvPr/>
        </p:nvPicPr>
        <p:blipFill>
          <a:blip r:embed="rId3"/>
          <a:stretch>
            <a:fillRect/>
          </a:stretch>
        </p:blipFill>
        <p:spPr>
          <a:xfrm>
            <a:off x="3575720" y="2375329"/>
            <a:ext cx="2895238" cy="3142857"/>
          </a:xfrm>
          <a:prstGeom prst="rect">
            <a:avLst/>
          </a:prstGeom>
        </p:spPr>
      </p:pic>
      <p:sp>
        <p:nvSpPr>
          <p:cNvPr id="7" name="TextBox 8">
            <a:extLst>
              <a:ext uri="{FF2B5EF4-FFF2-40B4-BE49-F238E27FC236}">
                <a16:creationId xmlns:a16="http://schemas.microsoft.com/office/drawing/2014/main" id="{C010F79B-3B6B-4A03-8598-F2102A9EA1BD}"/>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Unidad de control BIOLUX HCL</a:t>
            </a:r>
          </a:p>
        </p:txBody>
      </p:sp>
      <p:cxnSp>
        <p:nvCxnSpPr>
          <p:cNvPr id="8" name="Straight Connector 5">
            <a:extLst>
              <a:ext uri="{FF2B5EF4-FFF2-40B4-BE49-F238E27FC236}">
                <a16:creationId xmlns:a16="http://schemas.microsoft.com/office/drawing/2014/main" id="{BA8FFD89-E006-45E0-A707-E173F38E118B}"/>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FEB986A5-B343-4F7B-A7B5-406679203BAB}"/>
              </a:ext>
            </a:extLst>
          </p:cNvPr>
          <p:cNvSpPr txBox="1"/>
          <p:nvPr/>
        </p:nvSpPr>
        <p:spPr>
          <a:xfrm>
            <a:off x="6870103" y="2636912"/>
            <a:ext cx="5073381" cy="2619692"/>
          </a:xfrm>
          <a:prstGeom prst="rect">
            <a:avLst/>
          </a:prstGeom>
          <a:noFill/>
        </p:spPr>
        <p:txBody>
          <a:bodyPr wrap="square" rtlCol="0">
            <a:noAutofit/>
          </a:bodyPr>
          <a:lstStyle/>
          <a:p>
            <a:pPr marL="0" marR="0" lvl="0" indent="0" algn="l" defTabSz="914400" rtl="0" eaLnBrk="1" fontAlgn="auto" latinLnBrk="0" hangingPunct="1">
              <a:lnSpc>
                <a:spcPct val="130000"/>
              </a:lnSpc>
              <a:spcBef>
                <a:spcPct val="0"/>
              </a:spcBef>
              <a:spcAft>
                <a:spcPct val="0"/>
              </a:spcAft>
              <a:buClrTx/>
              <a:buSzTx/>
              <a:buFontTx/>
              <a:buNone/>
              <a:defRPr/>
            </a:pPr>
            <a:r>
              <a:rPr lang="es" sz="1600" b="0" i="0" u="none" strike="noStrike" dirty="0">
                <a:solidFill>
                  <a:srgbClr val="000000"/>
                </a:solidFill>
                <a:highlight>
                  <a:srgbClr val="000000">
                    <a:alpha val="0"/>
                  </a:srgbClr>
                </a:highlight>
                <a:latin typeface="Arial"/>
              </a:rPr>
              <a:t>Después de la primera instalación y cuando la CU se apagó, pueden pasar hasta 10 minutos antes de que esté disponible una red Zigbee estable.</a:t>
            </a:r>
          </a:p>
          <a:p>
            <a:pPr marL="0" marR="0" lvl="0" indent="0" algn="l" defTabSz="914400" rtl="0" eaLnBrk="1" fontAlgn="auto" latinLnBrk="0" hangingPunct="1">
              <a:lnSpc>
                <a:spcPct val="130000"/>
              </a:lnSpc>
              <a:spcBef>
                <a:spcPct val="0"/>
              </a:spcBef>
              <a:spcAft>
                <a:spcPct val="0"/>
              </a:spcAft>
              <a:buClrTx/>
              <a:buSzTx/>
              <a:buFontTx/>
              <a:buNone/>
              <a:defRPr/>
            </a:pPr>
            <a:endParaRPr kumimoji="0" lang="de-D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30000"/>
              </a:lnSpc>
              <a:spcBef>
                <a:spcPct val="0"/>
              </a:spcBef>
              <a:spcAft>
                <a:spcPct val="0"/>
              </a:spcAft>
              <a:buClrTx/>
              <a:buSzTx/>
              <a:buFontTx/>
              <a:buNone/>
              <a:defRPr/>
            </a:pPr>
            <a:r>
              <a:rPr kumimoji="0" lang="es" sz="1600" b="0" i="0" u="none" strike="noStrike" kern="1200" cap="none" spc="0" normalizeH="0" baseline="0" noProof="0" dirty="0">
                <a:solidFill>
                  <a:srgbClr val="000000"/>
                </a:solidFill>
                <a:highlight>
                  <a:srgbClr val="000000">
                    <a:alpha val="0"/>
                  </a:srgbClr>
                </a:highlight>
                <a:uLnTx/>
                <a:uFillTx/>
                <a:latin typeface="Arial"/>
                <a:ea typeface="+mn-ea"/>
                <a:cs typeface="+mn-cs"/>
              </a:rPr>
              <a:t>Una vez finalizada la instalación, la CU siempre debe permanecer encendida para evitar el tiempo de espera antes de que se establezca la red.</a:t>
            </a:r>
          </a:p>
          <a:p>
            <a:pPr marL="0" marR="0" lvl="0" indent="0" algn="l" defTabSz="914400" rtl="0" eaLnBrk="1" fontAlgn="auto" latinLnBrk="0" hangingPunct="1">
              <a:lnSpc>
                <a:spcPct val="130000"/>
              </a:lnSpc>
              <a:spcBef>
                <a:spcPct val="0"/>
              </a:spcBef>
              <a:spcAft>
                <a:spcPct val="0"/>
              </a:spcAft>
              <a:buClrTx/>
              <a:buSzTx/>
              <a:buFontTx/>
              <a:buNone/>
              <a:defRPr/>
            </a:pPr>
            <a:r>
              <a:rPr kumimoji="0" lang="es" sz="1600" b="0" i="0" u="none" strike="noStrike" kern="1200" cap="none" spc="0" normalizeH="0" baseline="0" noProof="0" dirty="0">
                <a:solidFill>
                  <a:srgbClr val="000000"/>
                </a:solidFill>
                <a:highlight>
                  <a:srgbClr val="000000">
                    <a:alpha val="0"/>
                  </a:srgbClr>
                </a:highlight>
                <a:uLnTx/>
                <a:uFillTx/>
                <a:latin typeface="Arial"/>
                <a:ea typeface="+mn-ea"/>
                <a:cs typeface="+mn-cs"/>
              </a:rPr>
              <a:t>El consumo de energía en estado estacionario es inferior a 0,5W. </a:t>
            </a:r>
            <a:endParaRPr kumimoji="0" lang="de-DE"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itel 3">
            <a:extLst>
              <a:ext uri="{FF2B5EF4-FFF2-40B4-BE49-F238E27FC236}">
                <a16:creationId xmlns:a16="http://schemas.microsoft.com/office/drawing/2014/main" id="{1BBC5442-CA94-416A-910E-C6320EC06BC2}"/>
              </a:ext>
            </a:extLst>
          </p:cNvPr>
          <p:cNvSpPr>
            <a:spLocks noGrp="1"/>
          </p:cNvSpPr>
          <p:nvPr>
            <p:ph type="title"/>
          </p:nvPr>
        </p:nvSpPr>
        <p:spPr>
          <a:xfrm>
            <a:off x="3225500" y="908720"/>
            <a:ext cx="8450562" cy="677491"/>
          </a:xfrm>
        </p:spPr>
        <p:txBody>
          <a:bodyPr>
            <a:noAutofit/>
          </a:bodyPr>
          <a:lstStyle/>
          <a:p>
            <a:pPr rtl="0"/>
            <a:r>
              <a:rPr lang="es" sz="2400" b="1" i="0" u="none" strike="noStrike">
                <a:highlight>
                  <a:srgbClr val="000000">
                    <a:alpha val="0"/>
                  </a:srgbClr>
                </a:highlight>
                <a:latin typeface="Arial"/>
              </a:rPr>
              <a:t>Información</a:t>
            </a:r>
          </a:p>
        </p:txBody>
      </p:sp>
      <p:sp>
        <p:nvSpPr>
          <p:cNvPr id="11" name="Rectangle 10">
            <a:extLst>
              <a:ext uri="{FF2B5EF4-FFF2-40B4-BE49-F238E27FC236}">
                <a16:creationId xmlns:a16="http://schemas.microsoft.com/office/drawing/2014/main" id="{99C447C6-5C35-41B1-BAB7-A07610CC7678}"/>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Puesta en marcha</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pic>
        <p:nvPicPr>
          <p:cNvPr id="15" name="Grafik 4">
            <a:extLst>
              <a:ext uri="{FF2B5EF4-FFF2-40B4-BE49-F238E27FC236}">
                <a16:creationId xmlns:a16="http://schemas.microsoft.com/office/drawing/2014/main" id="{6F42D51D-5C89-4711-BFD9-B3923553EC89}"/>
              </a:ext>
            </a:extLst>
          </p:cNvPr>
          <p:cNvPicPr>
            <a:picLocks noChangeAspect="1"/>
          </p:cNvPicPr>
          <p:nvPr/>
        </p:nvPicPr>
        <p:blipFill>
          <a:blip r:embed="rId4"/>
          <a:stretch>
            <a:fillRect/>
          </a:stretch>
        </p:blipFill>
        <p:spPr>
          <a:xfrm>
            <a:off x="528202" y="3068960"/>
            <a:ext cx="1563003" cy="535473"/>
          </a:xfrm>
          <a:prstGeom prst="rect">
            <a:avLst/>
          </a:prstGeom>
        </p:spPr>
      </p:pic>
      <p:pic>
        <p:nvPicPr>
          <p:cNvPr id="16" name="Picture 2">
            <a:extLst>
              <a:ext uri="{FF2B5EF4-FFF2-40B4-BE49-F238E27FC236}">
                <a16:creationId xmlns:a16="http://schemas.microsoft.com/office/drawing/2014/main" id="{BC3C4BE8-2852-4DB0-953E-4EC70FBB54D3}"/>
              </a:ext>
            </a:extLst>
          </p:cNvPr>
          <p:cNvPicPr>
            <a:picLocks noChangeAspect="1"/>
          </p:cNvPicPr>
          <p:nvPr/>
        </p:nvPicPr>
        <p:blipFill>
          <a:blip r:embed="rId5"/>
          <a:stretch>
            <a:fillRect/>
          </a:stretch>
        </p:blipFill>
        <p:spPr>
          <a:xfrm>
            <a:off x="551384" y="4164754"/>
            <a:ext cx="1563004" cy="1828208"/>
          </a:xfrm>
          <a:prstGeom prst="rect">
            <a:avLst/>
          </a:prstGeom>
        </p:spPr>
      </p:pic>
      <p:pic>
        <p:nvPicPr>
          <p:cNvPr id="13" name="Picture 12">
            <a:extLst>
              <a:ext uri="{FF2B5EF4-FFF2-40B4-BE49-F238E27FC236}">
                <a16:creationId xmlns:a16="http://schemas.microsoft.com/office/drawing/2014/main" id="{F463CF12-3403-4EA9-B12D-14D9F36143AB}"/>
              </a:ext>
            </a:extLst>
          </p:cNvPr>
          <p:cNvPicPr>
            <a:picLocks noChangeAspect="1"/>
          </p:cNvPicPr>
          <p:nvPr/>
        </p:nvPicPr>
        <p:blipFill>
          <a:blip r:embed="rId6"/>
          <a:stretch>
            <a:fillRect/>
          </a:stretch>
        </p:blipFill>
        <p:spPr>
          <a:xfrm>
            <a:off x="6960096" y="1945732"/>
            <a:ext cx="724198" cy="667522"/>
          </a:xfrm>
          <a:prstGeom prst="rect">
            <a:avLst/>
          </a:prstGeom>
        </p:spPr>
      </p:pic>
    </p:spTree>
    <p:custDataLst>
      <p:tags r:id="rId1"/>
    </p:custDataLst>
    <p:extLst>
      <p:ext uri="{BB962C8B-B14F-4D97-AF65-F5344CB8AC3E}">
        <p14:creationId xmlns:p14="http://schemas.microsoft.com/office/powerpoint/2010/main" val="21771874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Puesta en marcha</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6" name="TextBox 8">
            <a:extLst>
              <a:ext uri="{FF2B5EF4-FFF2-40B4-BE49-F238E27FC236}">
                <a16:creationId xmlns:a16="http://schemas.microsoft.com/office/drawing/2014/main" id="{5AA58F1A-0D36-4696-86DC-32D9BF5617C6}"/>
              </a:ext>
            </a:extLst>
          </p:cNvPr>
          <p:cNvSpPr txBox="1"/>
          <p:nvPr/>
        </p:nvSpPr>
        <p:spPr>
          <a:xfrm>
            <a:off x="216165" y="2228671"/>
            <a:ext cx="2351443" cy="646331"/>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dirty="0">
                <a:solidFill>
                  <a:srgbClr val="FFFFFF"/>
                </a:solidFill>
                <a:highlight>
                  <a:srgbClr val="000000">
                    <a:alpha val="0"/>
                  </a:srgbClr>
                </a:highlight>
                <a:uLnTx/>
                <a:uFillTx/>
                <a:latin typeface="Arial"/>
                <a:ea typeface="+mn-ea"/>
                <a:cs typeface="+mn-cs"/>
              </a:rPr>
              <a:t>conexión bluetooth</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134018" y="1256854"/>
            <a:ext cx="6156686"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Información</a:t>
            </a:r>
          </a:p>
        </p:txBody>
      </p:sp>
      <p:pic>
        <p:nvPicPr>
          <p:cNvPr id="20" name="Picture 19">
            <a:extLst>
              <a:ext uri="{FF2B5EF4-FFF2-40B4-BE49-F238E27FC236}">
                <a16:creationId xmlns:a16="http://schemas.microsoft.com/office/drawing/2014/main" id="{3B63C782-9237-41B1-A3F0-AD872A1073A1}"/>
              </a:ext>
            </a:extLst>
          </p:cNvPr>
          <p:cNvPicPr>
            <a:picLocks noChangeAspect="1"/>
          </p:cNvPicPr>
          <p:nvPr/>
        </p:nvPicPr>
        <p:blipFill>
          <a:blip r:embed="rId3"/>
          <a:stretch>
            <a:fillRect/>
          </a:stretch>
        </p:blipFill>
        <p:spPr>
          <a:xfrm>
            <a:off x="3134017" y="1988840"/>
            <a:ext cx="8705767" cy="2808312"/>
          </a:xfrm>
          <a:prstGeom prst="rect">
            <a:avLst/>
          </a:prstGeom>
        </p:spPr>
      </p:pic>
      <p:sp>
        <p:nvSpPr>
          <p:cNvPr id="21" name="TextBox 20">
            <a:extLst>
              <a:ext uri="{FF2B5EF4-FFF2-40B4-BE49-F238E27FC236}">
                <a16:creationId xmlns:a16="http://schemas.microsoft.com/office/drawing/2014/main" id="{96462F07-B542-49F3-A08F-A706B77E68FF}"/>
              </a:ext>
            </a:extLst>
          </p:cNvPr>
          <p:cNvSpPr txBox="1"/>
          <p:nvPr/>
        </p:nvSpPr>
        <p:spPr>
          <a:xfrm>
            <a:off x="4223792" y="5085184"/>
            <a:ext cx="7560840" cy="1339341"/>
          </a:xfrm>
          <a:prstGeom prst="rect">
            <a:avLst/>
          </a:prstGeom>
          <a:noFill/>
        </p:spPr>
        <p:txBody>
          <a:bodyPr wrap="square" rtlCol="0">
            <a:noAutofit/>
          </a:bodyPr>
          <a:lstStyle/>
          <a:p>
            <a:pPr rtl="0">
              <a:lnSpc>
                <a:spcPct val="130000"/>
              </a:lnSpc>
            </a:pPr>
            <a:r>
              <a:rPr lang="es" sz="1600" b="0" i="0" u="none" strike="noStrike">
                <a:highlight>
                  <a:srgbClr val="000000">
                    <a:alpha val="0"/>
                  </a:srgbClr>
                </a:highlight>
                <a:latin typeface="Arial"/>
              </a:rPr>
              <a:t>La conexión bluetooth se apaga si la aplicación del teléfono móvil no se conectó con la unidad de control durante aproximadamente 60 minutos. </a:t>
            </a:r>
            <a:br>
              <a:rPr lang="es" sz="1600" b="0" i="0" u="none" strike="noStrike">
                <a:highlight>
                  <a:srgbClr val="000000">
                    <a:alpha val="0"/>
                  </a:srgbClr>
                </a:highlight>
                <a:latin typeface="Arial"/>
              </a:rPr>
            </a:br>
            <a:r>
              <a:rPr lang="es" sz="1600" b="0" i="0" u="none" strike="noStrike">
                <a:highlight>
                  <a:srgbClr val="000000">
                    <a:alpha val="0"/>
                  </a:srgbClr>
                </a:highlight>
                <a:latin typeface="Arial"/>
              </a:rPr>
              <a:t>Para reactivar la conexión bluetooth, la Unidad de Control debe girarse 5 veces hacia el lado izquierdo y derecho. </a:t>
            </a:r>
          </a:p>
        </p:txBody>
      </p:sp>
      <p:pic>
        <p:nvPicPr>
          <p:cNvPr id="7" name="Grafik 4">
            <a:extLst>
              <a:ext uri="{FF2B5EF4-FFF2-40B4-BE49-F238E27FC236}">
                <a16:creationId xmlns:a16="http://schemas.microsoft.com/office/drawing/2014/main" id="{8E7B97BB-47FB-4B44-8D00-A88F5E40DBFF}"/>
              </a:ext>
            </a:extLst>
          </p:cNvPr>
          <p:cNvPicPr>
            <a:picLocks noChangeAspect="1"/>
          </p:cNvPicPr>
          <p:nvPr/>
        </p:nvPicPr>
        <p:blipFill>
          <a:blip r:embed="rId4"/>
          <a:stretch>
            <a:fillRect/>
          </a:stretch>
        </p:blipFill>
        <p:spPr>
          <a:xfrm>
            <a:off x="581264" y="3178393"/>
            <a:ext cx="1463004" cy="501214"/>
          </a:xfrm>
          <a:prstGeom prst="rect">
            <a:avLst/>
          </a:prstGeom>
        </p:spPr>
      </p:pic>
      <p:pic>
        <p:nvPicPr>
          <p:cNvPr id="8" name="Picture 2">
            <a:extLst>
              <a:ext uri="{FF2B5EF4-FFF2-40B4-BE49-F238E27FC236}">
                <a16:creationId xmlns:a16="http://schemas.microsoft.com/office/drawing/2014/main" id="{141FAB9F-D7C4-4ADE-B31E-F0078560F5B8}"/>
              </a:ext>
            </a:extLst>
          </p:cNvPr>
          <p:cNvPicPr>
            <a:picLocks noChangeAspect="1"/>
          </p:cNvPicPr>
          <p:nvPr/>
        </p:nvPicPr>
        <p:blipFill>
          <a:blip r:embed="rId5"/>
          <a:stretch>
            <a:fillRect/>
          </a:stretch>
        </p:blipFill>
        <p:spPr>
          <a:xfrm>
            <a:off x="551384" y="4164754"/>
            <a:ext cx="1563004" cy="1828208"/>
          </a:xfrm>
          <a:prstGeom prst="rect">
            <a:avLst/>
          </a:prstGeom>
        </p:spPr>
      </p:pic>
      <p:cxnSp>
        <p:nvCxnSpPr>
          <p:cNvPr id="9" name="Straight Connector 5">
            <a:extLst>
              <a:ext uri="{FF2B5EF4-FFF2-40B4-BE49-F238E27FC236}">
                <a16:creationId xmlns:a16="http://schemas.microsoft.com/office/drawing/2014/main" id="{1FB9BFFC-277E-4997-A619-56FB8A0FEC45}"/>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E42401F-BF7A-4687-9374-53E340B1C107}"/>
              </a:ext>
            </a:extLst>
          </p:cNvPr>
          <p:cNvPicPr>
            <a:picLocks noChangeAspect="1"/>
          </p:cNvPicPr>
          <p:nvPr/>
        </p:nvPicPr>
        <p:blipFill>
          <a:blip r:embed="rId6"/>
          <a:stretch>
            <a:fillRect/>
          </a:stretch>
        </p:blipFill>
        <p:spPr>
          <a:xfrm>
            <a:off x="3287688" y="5157192"/>
            <a:ext cx="724198" cy="667522"/>
          </a:xfrm>
          <a:prstGeom prst="rect">
            <a:avLst/>
          </a:prstGeom>
        </p:spPr>
      </p:pic>
    </p:spTree>
    <p:custDataLst>
      <p:tags r:id="rId1"/>
    </p:custDataLst>
    <p:extLst>
      <p:ext uri="{BB962C8B-B14F-4D97-AF65-F5344CB8AC3E}">
        <p14:creationId xmlns:p14="http://schemas.microsoft.com/office/powerpoint/2010/main" val="307557562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Configuración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094547" y="859254"/>
            <a:ext cx="6156686" cy="830997"/>
          </a:xfrm>
          <a:prstGeom prst="rect">
            <a:avLst/>
          </a:prstGeom>
          <a:noFill/>
        </p:spPr>
        <p:txBody>
          <a:bodyPr wrap="square" rtlCol="0">
            <a:noAutofit/>
          </a:bodyPr>
          <a:lstStyle/>
          <a:p>
            <a:pPr rtl="0">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Aplicación BIOLUX HCL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Otras funciones de la aplicación</a:t>
            </a:r>
          </a:p>
        </p:txBody>
      </p:sp>
      <p:pic>
        <p:nvPicPr>
          <p:cNvPr id="3" name="Picture 2">
            <a:extLst>
              <a:ext uri="{FF2B5EF4-FFF2-40B4-BE49-F238E27FC236}">
                <a16:creationId xmlns:a16="http://schemas.microsoft.com/office/drawing/2014/main" id="{F147F320-B9EB-417B-A72C-205C663BE2C1}"/>
              </a:ext>
            </a:extLst>
          </p:cNvPr>
          <p:cNvPicPr>
            <a:picLocks noChangeAspect="1"/>
          </p:cNvPicPr>
          <p:nvPr/>
        </p:nvPicPr>
        <p:blipFill>
          <a:blip r:embed="rId3"/>
          <a:stretch>
            <a:fillRect/>
          </a:stretch>
        </p:blipFill>
        <p:spPr>
          <a:xfrm>
            <a:off x="3134099" y="2147654"/>
            <a:ext cx="7219950" cy="4029075"/>
          </a:xfrm>
          <a:prstGeom prst="rect">
            <a:avLst/>
          </a:prstGeom>
        </p:spPr>
      </p:pic>
      <p:sp>
        <p:nvSpPr>
          <p:cNvPr id="8" name="Rectangle 7">
            <a:extLst>
              <a:ext uri="{FF2B5EF4-FFF2-40B4-BE49-F238E27FC236}">
                <a16:creationId xmlns:a16="http://schemas.microsoft.com/office/drawing/2014/main" id="{DDF2D293-D459-4C95-A19D-5BDEA5ABBED3}"/>
              </a:ext>
            </a:extLst>
          </p:cNvPr>
          <p:cNvSpPr/>
          <p:nvPr/>
        </p:nvSpPr>
        <p:spPr>
          <a:xfrm>
            <a:off x="3098484" y="2147654"/>
            <a:ext cx="1872208" cy="315064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pic>
        <p:nvPicPr>
          <p:cNvPr id="9" name="Grafik 4">
            <a:extLst>
              <a:ext uri="{FF2B5EF4-FFF2-40B4-BE49-F238E27FC236}">
                <a16:creationId xmlns:a16="http://schemas.microsoft.com/office/drawing/2014/main" id="{FDA7217B-5D22-4542-95C2-3BB177C75B1D}"/>
              </a:ext>
            </a:extLst>
          </p:cNvPr>
          <p:cNvPicPr>
            <a:picLocks noChangeAspect="1"/>
          </p:cNvPicPr>
          <p:nvPr/>
        </p:nvPicPr>
        <p:blipFill>
          <a:blip r:embed="rId4"/>
          <a:stretch>
            <a:fillRect/>
          </a:stretch>
        </p:blipFill>
        <p:spPr>
          <a:xfrm>
            <a:off x="551385" y="2954888"/>
            <a:ext cx="1563003" cy="535473"/>
          </a:xfrm>
          <a:prstGeom prst="rect">
            <a:avLst/>
          </a:prstGeom>
        </p:spPr>
      </p:pic>
      <p:pic>
        <p:nvPicPr>
          <p:cNvPr id="10" name="Picture 2">
            <a:extLst>
              <a:ext uri="{FF2B5EF4-FFF2-40B4-BE49-F238E27FC236}">
                <a16:creationId xmlns:a16="http://schemas.microsoft.com/office/drawing/2014/main" id="{FA076FB9-19AE-4304-B3EE-F2BAE80332B6}"/>
              </a:ext>
            </a:extLst>
          </p:cNvPr>
          <p:cNvPicPr>
            <a:picLocks noChangeAspect="1"/>
          </p:cNvPicPr>
          <p:nvPr/>
        </p:nvPicPr>
        <p:blipFill>
          <a:blip r:embed="rId5"/>
          <a:stretch>
            <a:fillRect/>
          </a:stretch>
        </p:blipFill>
        <p:spPr>
          <a:xfrm>
            <a:off x="551384" y="4164754"/>
            <a:ext cx="1563004" cy="1828208"/>
          </a:xfrm>
          <a:prstGeom prst="rect">
            <a:avLst/>
          </a:prstGeom>
        </p:spPr>
      </p:pic>
      <p:cxnSp>
        <p:nvCxnSpPr>
          <p:cNvPr id="13" name="Straight Connector 5">
            <a:extLst>
              <a:ext uri="{FF2B5EF4-FFF2-40B4-BE49-F238E27FC236}">
                <a16:creationId xmlns:a16="http://schemas.microsoft.com/office/drawing/2014/main" id="{747DCFBE-9F70-43C6-90F2-C248EF17A9C9}"/>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69870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CONFIGURAR</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134018" y="859254"/>
            <a:ext cx="8986356" cy="800219"/>
          </a:xfrm>
          <a:prstGeom prst="rect">
            <a:avLst/>
          </a:prstGeom>
          <a:noFill/>
        </p:spPr>
        <p:txBody>
          <a:bodyPr wrap="square" rtlCol="0">
            <a:noAutofit/>
          </a:bodyPr>
          <a:lstStyle/>
          <a:p>
            <a:pPr rtl="0">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Aplicación BIOLUX HCL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2200" b="1" i="0" u="none" strike="noStrike" kern="1200" cap="none" spc="0" normalizeH="0" baseline="0" noProof="0">
                <a:solidFill>
                  <a:srgbClr val="FF6600"/>
                </a:solidFill>
                <a:highlight>
                  <a:srgbClr val="000000">
                    <a:alpha val="0"/>
                  </a:srgbClr>
                </a:highlight>
                <a:uLnTx/>
                <a:uFillTx/>
                <a:latin typeface="Arial"/>
                <a:ea typeface="+mn-ea"/>
                <a:cs typeface="+mn-cs"/>
              </a:rPr>
              <a:t>Modo Demo simula un día en dos minutos en modo NATURAL</a:t>
            </a:r>
            <a:endParaRPr kumimoji="0" lang="de-DE" sz="2200" b="1" i="0" u="none" strike="noStrike" kern="1200" cap="none" spc="0" normalizeH="0" baseline="0" noProof="0">
              <a:ln>
                <a:noFill/>
              </a:ln>
              <a:solidFill>
                <a:srgbClr val="FF6600"/>
              </a:solidFill>
              <a:effectLst/>
              <a:uLnTx/>
              <a:uFillTx/>
              <a:latin typeface="Arial"/>
              <a:ea typeface="+mn-ea"/>
              <a:cs typeface="+mn-cs"/>
            </a:endParaRPr>
          </a:p>
        </p:txBody>
      </p:sp>
      <p:sp>
        <p:nvSpPr>
          <p:cNvPr id="6" name="TextBox 8">
            <a:extLst>
              <a:ext uri="{FF2B5EF4-FFF2-40B4-BE49-F238E27FC236}">
                <a16:creationId xmlns:a16="http://schemas.microsoft.com/office/drawing/2014/main" id="{24B8EC8A-8357-41AE-89EF-C8F4D905B806}"/>
              </a:ext>
            </a:extLst>
          </p:cNvPr>
          <p:cNvSpPr txBox="1"/>
          <p:nvPr/>
        </p:nvSpPr>
        <p:spPr>
          <a:xfrm>
            <a:off x="216165" y="2235537"/>
            <a:ext cx="1919395"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Modo de demostración</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8" name="Grafik 4">
            <a:extLst>
              <a:ext uri="{FF2B5EF4-FFF2-40B4-BE49-F238E27FC236}">
                <a16:creationId xmlns:a16="http://schemas.microsoft.com/office/drawing/2014/main" id="{5EE4B614-9B67-41DA-B012-689E898BA29A}"/>
              </a:ext>
            </a:extLst>
          </p:cNvPr>
          <p:cNvPicPr>
            <a:picLocks noChangeAspect="1"/>
          </p:cNvPicPr>
          <p:nvPr/>
        </p:nvPicPr>
        <p:blipFill>
          <a:blip r:embed="rId3"/>
          <a:stretch>
            <a:fillRect/>
          </a:stretch>
        </p:blipFill>
        <p:spPr>
          <a:xfrm>
            <a:off x="566223" y="3117075"/>
            <a:ext cx="1563003" cy="535473"/>
          </a:xfrm>
          <a:prstGeom prst="rect">
            <a:avLst/>
          </a:prstGeom>
        </p:spPr>
      </p:pic>
      <p:pic>
        <p:nvPicPr>
          <p:cNvPr id="9" name="Picture 2">
            <a:extLst>
              <a:ext uri="{FF2B5EF4-FFF2-40B4-BE49-F238E27FC236}">
                <a16:creationId xmlns:a16="http://schemas.microsoft.com/office/drawing/2014/main" id="{75D1EE35-5DB9-496F-8459-18FE64CC5A1D}"/>
              </a:ext>
            </a:extLst>
          </p:cNvPr>
          <p:cNvPicPr>
            <a:picLocks noChangeAspect="1"/>
          </p:cNvPicPr>
          <p:nvPr/>
        </p:nvPicPr>
        <p:blipFill>
          <a:blip r:embed="rId4"/>
          <a:stretch>
            <a:fillRect/>
          </a:stretch>
        </p:blipFill>
        <p:spPr>
          <a:xfrm>
            <a:off x="551384" y="4164754"/>
            <a:ext cx="1563004" cy="1828208"/>
          </a:xfrm>
          <a:prstGeom prst="rect">
            <a:avLst/>
          </a:prstGeom>
        </p:spPr>
      </p:pic>
      <p:cxnSp>
        <p:nvCxnSpPr>
          <p:cNvPr id="10" name="Straight Connector 5">
            <a:extLst>
              <a:ext uri="{FF2B5EF4-FFF2-40B4-BE49-F238E27FC236}">
                <a16:creationId xmlns:a16="http://schemas.microsoft.com/office/drawing/2014/main" id="{9C87B5CB-D083-4CEA-8722-A42E317F3AA6}"/>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screenshot of a cell phone&#10;&#10;Description automatically generated with medium confidence">
            <a:extLst>
              <a:ext uri="{FF2B5EF4-FFF2-40B4-BE49-F238E27FC236}">
                <a16:creationId xmlns:a16="http://schemas.microsoft.com/office/drawing/2014/main" id="{89E06597-0179-452B-A1AD-5E955F0EEA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2010" y="1814392"/>
            <a:ext cx="1958901" cy="3484232"/>
          </a:xfrm>
          <a:prstGeom prst="rect">
            <a:avLst/>
          </a:prstGeom>
        </p:spPr>
      </p:pic>
      <p:pic>
        <p:nvPicPr>
          <p:cNvPr id="12" name="Picture 11" descr="Text&#10;&#10;Description automatically generated">
            <a:extLst>
              <a:ext uri="{FF2B5EF4-FFF2-40B4-BE49-F238E27FC236}">
                <a16:creationId xmlns:a16="http://schemas.microsoft.com/office/drawing/2014/main" id="{4DA937E9-6A43-408F-A37A-CF02FFC93D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1982" y="1814393"/>
            <a:ext cx="1958901" cy="3484232"/>
          </a:xfrm>
          <a:prstGeom prst="rect">
            <a:avLst/>
          </a:prstGeom>
        </p:spPr>
      </p:pic>
      <p:pic>
        <p:nvPicPr>
          <p:cNvPr id="13" name="Picture 12" descr="A picture containing timeline&#10;&#10;Description automatically generated">
            <a:extLst>
              <a:ext uri="{FF2B5EF4-FFF2-40B4-BE49-F238E27FC236}">
                <a16:creationId xmlns:a16="http://schemas.microsoft.com/office/drawing/2014/main" id="{ECA88004-4B84-45CF-8169-BED60B25F0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1954" y="1813292"/>
            <a:ext cx="1958901" cy="3484232"/>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0E9B97E7-051A-49BF-9E2E-24A0339293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87488" y="2160945"/>
            <a:ext cx="1532886" cy="2726494"/>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860850CE-6058-4C27-9159-E541CCE706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6191" y="1814393"/>
            <a:ext cx="1958901" cy="3484232"/>
          </a:xfrm>
          <a:prstGeom prst="rect">
            <a:avLst/>
          </a:prstGeom>
        </p:spPr>
      </p:pic>
      <p:cxnSp>
        <p:nvCxnSpPr>
          <p:cNvPr id="4" name="Straight Arrow Connector 3">
            <a:extLst>
              <a:ext uri="{FF2B5EF4-FFF2-40B4-BE49-F238E27FC236}">
                <a16:creationId xmlns:a16="http://schemas.microsoft.com/office/drawing/2014/main" id="{D89AAB78-0D72-4CFB-973C-EF8E57F32E16}"/>
              </a:ext>
            </a:extLst>
          </p:cNvPr>
          <p:cNvCxnSpPr/>
          <p:nvPr/>
        </p:nvCxnSpPr>
        <p:spPr>
          <a:xfrm flipV="1">
            <a:off x="4367808" y="4887439"/>
            <a:ext cx="360040" cy="69921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833E75C-C2C6-4106-ADE9-A1D5BAFEAA11}"/>
              </a:ext>
            </a:extLst>
          </p:cNvPr>
          <p:cNvSpPr txBox="1"/>
          <p:nvPr/>
        </p:nvSpPr>
        <p:spPr>
          <a:xfrm>
            <a:off x="3152598" y="5509580"/>
            <a:ext cx="1879689" cy="547907"/>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Seleccione habitación y</a:t>
            </a:r>
          </a:p>
          <a:p>
            <a:pPr rtl="0">
              <a:lnSpc>
                <a:spcPct val="110000"/>
              </a:lnSpc>
            </a:pPr>
            <a:r>
              <a:rPr lang="es" sz="1400" b="0" i="0" u="none" strike="noStrike">
                <a:highlight>
                  <a:srgbClr val="000000">
                    <a:alpha val="0"/>
                  </a:srgbClr>
                </a:highlight>
                <a:latin typeface="Arial"/>
              </a:rPr>
              <a:t>pestaña en MÁS</a:t>
            </a:r>
          </a:p>
        </p:txBody>
      </p:sp>
      <p:cxnSp>
        <p:nvCxnSpPr>
          <p:cNvPr id="18" name="Straight Arrow Connector 17">
            <a:extLst>
              <a:ext uri="{FF2B5EF4-FFF2-40B4-BE49-F238E27FC236}">
                <a16:creationId xmlns:a16="http://schemas.microsoft.com/office/drawing/2014/main" id="{436C0430-EA8D-49B6-8C09-B503FF4901D3}"/>
              </a:ext>
            </a:extLst>
          </p:cNvPr>
          <p:cNvCxnSpPr/>
          <p:nvPr/>
        </p:nvCxnSpPr>
        <p:spPr>
          <a:xfrm flipV="1">
            <a:off x="5735960" y="3573016"/>
            <a:ext cx="720080" cy="193656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AFB92A5-EEC4-45C2-BD48-2F9A052CA442}"/>
              </a:ext>
            </a:extLst>
          </p:cNvPr>
          <p:cNvSpPr txBox="1"/>
          <p:nvPr/>
        </p:nvSpPr>
        <p:spPr>
          <a:xfrm>
            <a:off x="5144349" y="5509580"/>
            <a:ext cx="1978055" cy="547907"/>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Seleccione</a:t>
            </a:r>
            <a:br>
              <a:rPr lang="es" sz="1400" b="0" i="0" u="none" strike="noStrike">
                <a:highlight>
                  <a:srgbClr val="000000">
                    <a:alpha val="0"/>
                  </a:srgbClr>
                </a:highlight>
                <a:latin typeface="Arial"/>
              </a:rPr>
            </a:br>
            <a:r>
              <a:rPr lang="es" sz="1400" b="0" i="0" u="none" strike="noStrike">
                <a:highlight>
                  <a:srgbClr val="000000">
                    <a:alpha val="0"/>
                  </a:srgbClr>
                </a:highlight>
                <a:latin typeface="Arial"/>
              </a:rPr>
              <a:t> MODO DE DEMOSTRACIÓN</a:t>
            </a:r>
          </a:p>
        </p:txBody>
      </p:sp>
      <p:sp>
        <p:nvSpPr>
          <p:cNvPr id="20" name="TextBox 19">
            <a:extLst>
              <a:ext uri="{FF2B5EF4-FFF2-40B4-BE49-F238E27FC236}">
                <a16:creationId xmlns:a16="http://schemas.microsoft.com/office/drawing/2014/main" id="{BF49FCE7-C224-4130-8FBF-BCDB58837E55}"/>
              </a:ext>
            </a:extLst>
          </p:cNvPr>
          <p:cNvSpPr txBox="1"/>
          <p:nvPr/>
        </p:nvSpPr>
        <p:spPr>
          <a:xfrm>
            <a:off x="7122404" y="5509580"/>
            <a:ext cx="1978055" cy="547907"/>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Toca JUGAR para iniciar la demostración</a:t>
            </a:r>
            <a:endParaRPr lang="de-DE" sz="1400"/>
          </a:p>
        </p:txBody>
      </p:sp>
      <p:cxnSp>
        <p:nvCxnSpPr>
          <p:cNvPr id="21" name="Straight Arrow Connector 20">
            <a:extLst>
              <a:ext uri="{FF2B5EF4-FFF2-40B4-BE49-F238E27FC236}">
                <a16:creationId xmlns:a16="http://schemas.microsoft.com/office/drawing/2014/main" id="{958D14C0-8C8D-4439-B205-33C73CE410F2}"/>
              </a:ext>
            </a:extLst>
          </p:cNvPr>
          <p:cNvCxnSpPr>
            <a:stCxn id="20" idx="0"/>
          </p:cNvCxnSpPr>
          <p:nvPr/>
        </p:nvCxnSpPr>
        <p:spPr>
          <a:xfrm flipH="1" flipV="1">
            <a:off x="8111432" y="5291203"/>
            <a:ext cx="0" cy="21837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283CFD7-61BC-4F0C-A974-76E78E063E7B}"/>
              </a:ext>
            </a:extLst>
          </p:cNvPr>
          <p:cNvSpPr txBox="1"/>
          <p:nvPr/>
        </p:nvSpPr>
        <p:spPr>
          <a:xfrm>
            <a:off x="9141954" y="5432636"/>
            <a:ext cx="3059640" cy="1258871"/>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La demostración dura 2 minutos y cambia las luces. Un icono de sol se mueve e indica la demostración.</a:t>
            </a:r>
          </a:p>
          <a:p>
            <a:pPr rtl="0">
              <a:lnSpc>
                <a:spcPct val="110000"/>
              </a:lnSpc>
            </a:pPr>
            <a:r>
              <a:rPr lang="es" sz="1400" b="0" i="0" u="none" strike="noStrike">
                <a:highlight>
                  <a:srgbClr val="000000">
                    <a:alpha val="0"/>
                  </a:srgbClr>
                </a:highlight>
                <a:latin typeface="Arial"/>
              </a:rPr>
              <a:t>Para detenerse antes, toque „&lt;“ (atrás) o gire en la CU</a:t>
            </a:r>
          </a:p>
        </p:txBody>
      </p:sp>
      <p:cxnSp>
        <p:nvCxnSpPr>
          <p:cNvPr id="23" name="Straight Arrow Connector 22">
            <a:extLst>
              <a:ext uri="{FF2B5EF4-FFF2-40B4-BE49-F238E27FC236}">
                <a16:creationId xmlns:a16="http://schemas.microsoft.com/office/drawing/2014/main" id="{9A36BD8C-DFF3-4BC0-8A87-A225FC171906}"/>
              </a:ext>
            </a:extLst>
          </p:cNvPr>
          <p:cNvCxnSpPr/>
          <p:nvPr/>
        </p:nvCxnSpPr>
        <p:spPr>
          <a:xfrm flipH="1" flipV="1">
            <a:off x="10792238" y="2706336"/>
            <a:ext cx="488338" cy="266923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969789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CONFIGURAR</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134018" y="859254"/>
            <a:ext cx="8722622" cy="830997"/>
          </a:xfrm>
          <a:prstGeom prst="rect">
            <a:avLst/>
          </a:prstGeom>
          <a:noFill/>
        </p:spPr>
        <p:txBody>
          <a:bodyPr wrap="square" rtlCol="0">
            <a:noAutofit/>
          </a:bodyPr>
          <a:lstStyle/>
          <a:p>
            <a:pPr rtl="0">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Aplicación BIOLUX HCL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Funciones HORARIO / Selección y creación de horarios</a:t>
            </a:r>
            <a:endParaRPr kumimoji="0" lang="de-DE" sz="2400" b="1" i="0" u="none" strike="noStrike" kern="1200" cap="none" spc="0" normalizeH="0" baseline="0" noProof="0">
              <a:ln>
                <a:noFill/>
              </a:ln>
              <a:solidFill>
                <a:srgbClr val="FF6600"/>
              </a:solidFill>
              <a:effectLst/>
              <a:uLnTx/>
              <a:uFillTx/>
              <a:latin typeface="Arial"/>
              <a:ea typeface="+mn-ea"/>
              <a:cs typeface="+mn-cs"/>
            </a:endParaRPr>
          </a:p>
        </p:txBody>
      </p:sp>
      <p:sp>
        <p:nvSpPr>
          <p:cNvPr id="6" name="TextBox 8">
            <a:extLst>
              <a:ext uri="{FF2B5EF4-FFF2-40B4-BE49-F238E27FC236}">
                <a16:creationId xmlns:a16="http://schemas.microsoft.com/office/drawing/2014/main" id="{24B8EC8A-8357-41AE-89EF-C8F4D905B806}"/>
              </a:ext>
            </a:extLst>
          </p:cNvPr>
          <p:cNvSpPr txBox="1"/>
          <p:nvPr/>
        </p:nvSpPr>
        <p:spPr>
          <a:xfrm>
            <a:off x="216165" y="2235537"/>
            <a:ext cx="1919395"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Calendario</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9" name="Grafik 4">
            <a:extLst>
              <a:ext uri="{FF2B5EF4-FFF2-40B4-BE49-F238E27FC236}">
                <a16:creationId xmlns:a16="http://schemas.microsoft.com/office/drawing/2014/main" id="{70640FED-27A7-463F-9F34-854123EAA251}"/>
              </a:ext>
            </a:extLst>
          </p:cNvPr>
          <p:cNvPicPr>
            <a:picLocks noChangeAspect="1"/>
          </p:cNvPicPr>
          <p:nvPr/>
        </p:nvPicPr>
        <p:blipFill>
          <a:blip r:embed="rId3"/>
          <a:stretch>
            <a:fillRect/>
          </a:stretch>
        </p:blipFill>
        <p:spPr>
          <a:xfrm>
            <a:off x="572557" y="3031252"/>
            <a:ext cx="1563003" cy="535473"/>
          </a:xfrm>
          <a:prstGeom prst="rect">
            <a:avLst/>
          </a:prstGeom>
        </p:spPr>
      </p:pic>
      <p:pic>
        <p:nvPicPr>
          <p:cNvPr id="10" name="Picture 2">
            <a:extLst>
              <a:ext uri="{FF2B5EF4-FFF2-40B4-BE49-F238E27FC236}">
                <a16:creationId xmlns:a16="http://schemas.microsoft.com/office/drawing/2014/main" id="{21212CCA-F807-4E08-A339-C5159A5733F9}"/>
              </a:ext>
            </a:extLst>
          </p:cNvPr>
          <p:cNvPicPr>
            <a:picLocks noChangeAspect="1"/>
          </p:cNvPicPr>
          <p:nvPr/>
        </p:nvPicPr>
        <p:blipFill>
          <a:blip r:embed="rId4"/>
          <a:stretch>
            <a:fillRect/>
          </a:stretch>
        </p:blipFill>
        <p:spPr>
          <a:xfrm>
            <a:off x="551384" y="4164754"/>
            <a:ext cx="1563004" cy="1828208"/>
          </a:xfrm>
          <a:prstGeom prst="rect">
            <a:avLst/>
          </a:prstGeom>
        </p:spPr>
      </p:pic>
      <p:cxnSp>
        <p:nvCxnSpPr>
          <p:cNvPr id="11" name="Straight Connector 5">
            <a:extLst>
              <a:ext uri="{FF2B5EF4-FFF2-40B4-BE49-F238E27FC236}">
                <a16:creationId xmlns:a16="http://schemas.microsoft.com/office/drawing/2014/main" id="{25927DC8-B322-4880-A6DC-0CEFE45E6191}"/>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Graphical user interface, application&#10;&#10;Description automatically generated">
            <a:extLst>
              <a:ext uri="{FF2B5EF4-FFF2-40B4-BE49-F238E27FC236}">
                <a16:creationId xmlns:a16="http://schemas.microsoft.com/office/drawing/2014/main" id="{E5C22387-A65D-439F-8242-28C230205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6191" y="1834667"/>
            <a:ext cx="1958901" cy="3484232"/>
          </a:xfrm>
          <a:prstGeom prst="rect">
            <a:avLst/>
          </a:prstGeom>
        </p:spPr>
      </p:pic>
      <p:pic>
        <p:nvPicPr>
          <p:cNvPr id="3" name="Picture 2" descr="Text, letter&#10;&#10;Description automatically generated">
            <a:extLst>
              <a:ext uri="{FF2B5EF4-FFF2-40B4-BE49-F238E27FC236}">
                <a16:creationId xmlns:a16="http://schemas.microsoft.com/office/drawing/2014/main" id="{F4EC9E30-9E86-4F5D-A1AB-62110532D0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1435" y="1834667"/>
            <a:ext cx="1958901" cy="3484232"/>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0CBCFAEF-D74B-473E-9CA1-56DA1F3CD6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6480" y="3882362"/>
            <a:ext cx="1576848" cy="2804688"/>
          </a:xfrm>
          <a:prstGeom prst="rect">
            <a:avLst/>
          </a:prstGeom>
        </p:spPr>
      </p:pic>
      <p:pic>
        <p:nvPicPr>
          <p:cNvPr id="14" name="Picture 13" descr="A screenshot of a cell phone&#10;&#10;Description automatically generated with medium confidence">
            <a:extLst>
              <a:ext uri="{FF2B5EF4-FFF2-40B4-BE49-F238E27FC236}">
                <a16:creationId xmlns:a16="http://schemas.microsoft.com/office/drawing/2014/main" id="{0687619D-8E58-48CB-8000-46891150A6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5210" y="1834667"/>
            <a:ext cx="1958902" cy="3484233"/>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42F4C813-5532-43C2-8552-3A6891A5CC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45451" y="2181219"/>
            <a:ext cx="1769261" cy="3146926"/>
          </a:xfrm>
          <a:prstGeom prst="rect">
            <a:avLst/>
          </a:prstGeom>
        </p:spPr>
      </p:pic>
      <p:cxnSp>
        <p:nvCxnSpPr>
          <p:cNvPr id="18" name="Straight Arrow Connector 17">
            <a:extLst>
              <a:ext uri="{FF2B5EF4-FFF2-40B4-BE49-F238E27FC236}">
                <a16:creationId xmlns:a16="http://schemas.microsoft.com/office/drawing/2014/main" id="{2419E6F2-3A05-4CD6-B829-FAC6A1AD77ED}"/>
              </a:ext>
            </a:extLst>
          </p:cNvPr>
          <p:cNvCxnSpPr>
            <a:cxnSpLocks/>
          </p:cNvCxnSpPr>
          <p:nvPr/>
        </p:nvCxnSpPr>
        <p:spPr>
          <a:xfrm flipV="1">
            <a:off x="4266594" y="5102874"/>
            <a:ext cx="417533" cy="50115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FC50BF-B097-40F1-9293-6F6132924A30}"/>
              </a:ext>
            </a:extLst>
          </p:cNvPr>
          <p:cNvSpPr txBox="1"/>
          <p:nvPr/>
        </p:nvSpPr>
        <p:spPr>
          <a:xfrm>
            <a:off x="3513133" y="5551914"/>
            <a:ext cx="1879689" cy="547907"/>
          </a:xfrm>
          <a:prstGeom prst="rect">
            <a:avLst/>
          </a:prstGeom>
          <a:noFill/>
        </p:spPr>
        <p:txBody>
          <a:bodyPr wrap="square" rtlCol="0">
            <a:noAutofit/>
          </a:bodyPr>
          <a:lstStyle/>
          <a:p>
            <a:pPr rtl="0">
              <a:lnSpc>
                <a:spcPct val="110000"/>
              </a:lnSpc>
            </a:pPr>
            <a:r>
              <a:rPr lang="es" sz="1400" b="0" i="0" u="none" strike="noStrike" dirty="0">
                <a:highlight>
                  <a:srgbClr val="000000">
                    <a:alpha val="0"/>
                  </a:srgbClr>
                </a:highlight>
                <a:latin typeface="Arial"/>
              </a:rPr>
              <a:t>Seleccione habitación y</a:t>
            </a:r>
          </a:p>
          <a:p>
            <a:pPr rtl="0">
              <a:lnSpc>
                <a:spcPct val="110000"/>
              </a:lnSpc>
            </a:pPr>
            <a:r>
              <a:rPr lang="es" sz="1400" b="0" i="0" u="none" strike="noStrike" dirty="0">
                <a:highlight>
                  <a:srgbClr val="000000">
                    <a:alpha val="0"/>
                  </a:srgbClr>
                </a:highlight>
                <a:latin typeface="Arial"/>
              </a:rPr>
              <a:t>pestaña en MÁS</a:t>
            </a:r>
          </a:p>
        </p:txBody>
      </p:sp>
      <p:cxnSp>
        <p:nvCxnSpPr>
          <p:cNvPr id="20" name="Straight Arrow Connector 19">
            <a:extLst>
              <a:ext uri="{FF2B5EF4-FFF2-40B4-BE49-F238E27FC236}">
                <a16:creationId xmlns:a16="http://schemas.microsoft.com/office/drawing/2014/main" id="{3A1BFDFF-4478-49F1-9007-8CDE8CE44019}"/>
              </a:ext>
            </a:extLst>
          </p:cNvPr>
          <p:cNvCxnSpPr>
            <a:cxnSpLocks/>
          </p:cNvCxnSpPr>
          <p:nvPr/>
        </p:nvCxnSpPr>
        <p:spPr>
          <a:xfrm flipV="1">
            <a:off x="5447928" y="4598818"/>
            <a:ext cx="244311" cy="100520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197A87E-8F84-4B38-A6CF-79B3D192B7DE}"/>
              </a:ext>
            </a:extLst>
          </p:cNvPr>
          <p:cNvSpPr txBox="1"/>
          <p:nvPr/>
        </p:nvSpPr>
        <p:spPr>
          <a:xfrm>
            <a:off x="5078101" y="5575398"/>
            <a:ext cx="1978055" cy="547907"/>
          </a:xfrm>
          <a:prstGeom prst="rect">
            <a:avLst/>
          </a:prstGeom>
          <a:noFill/>
        </p:spPr>
        <p:txBody>
          <a:bodyPr wrap="square" rtlCol="0">
            <a:noAutofit/>
          </a:bodyPr>
          <a:lstStyle/>
          <a:p>
            <a:pPr rtl="0">
              <a:lnSpc>
                <a:spcPct val="110000"/>
              </a:lnSpc>
            </a:pPr>
            <a:r>
              <a:rPr lang="es" sz="1400" b="0" i="0" u="none" strike="noStrike" dirty="0">
                <a:highlight>
                  <a:srgbClr val="000000">
                    <a:alpha val="0"/>
                  </a:srgbClr>
                </a:highlight>
                <a:latin typeface="Arial"/>
              </a:rPr>
              <a:t>Seleccione</a:t>
            </a:r>
            <a:br>
              <a:rPr lang="es" sz="1400" b="0" i="0" u="none" strike="noStrike" dirty="0">
                <a:highlight>
                  <a:srgbClr val="000000">
                    <a:alpha val="0"/>
                  </a:srgbClr>
                </a:highlight>
                <a:latin typeface="Arial"/>
              </a:rPr>
            </a:br>
            <a:r>
              <a:rPr lang="es" sz="1400" b="0" i="0" u="none" strike="noStrike" dirty="0">
                <a:highlight>
                  <a:srgbClr val="000000">
                    <a:alpha val="0"/>
                  </a:srgbClr>
                </a:highlight>
                <a:latin typeface="Arial"/>
              </a:rPr>
              <a:t>CALENDARIO</a:t>
            </a:r>
          </a:p>
        </p:txBody>
      </p:sp>
      <p:sp>
        <p:nvSpPr>
          <p:cNvPr id="23" name="TextBox 22">
            <a:extLst>
              <a:ext uri="{FF2B5EF4-FFF2-40B4-BE49-F238E27FC236}">
                <a16:creationId xmlns:a16="http://schemas.microsoft.com/office/drawing/2014/main" id="{3D8E48E8-5290-447A-8A6E-1B83163D8DEC}"/>
              </a:ext>
            </a:extLst>
          </p:cNvPr>
          <p:cNvSpPr txBox="1"/>
          <p:nvPr/>
        </p:nvSpPr>
        <p:spPr>
          <a:xfrm>
            <a:off x="6652045" y="5604026"/>
            <a:ext cx="1958901" cy="1169551"/>
          </a:xfrm>
          <a:prstGeom prst="rect">
            <a:avLst/>
          </a:prstGeom>
          <a:noFill/>
        </p:spPr>
        <p:txBody>
          <a:bodyPr wrap="square" rtlCol="0">
            <a:noAutofit/>
          </a:bodyPr>
          <a:lstStyle/>
          <a:p>
            <a:pPr rtl="0"/>
            <a:r>
              <a:rPr lang="es" sz="1400" b="0" i="0" u="none" strike="noStrike">
                <a:highlight>
                  <a:srgbClr val="000000">
                    <a:alpha val="0"/>
                  </a:srgbClr>
                </a:highlight>
                <a:latin typeface="Arial"/>
              </a:rPr>
              <a:t>ELEGIR EXISTENTE </a:t>
            </a:r>
          </a:p>
          <a:p>
            <a:pPr rtl="0"/>
            <a:r>
              <a:rPr lang="es" sz="1400" b="0" i="0" u="none" strike="noStrike">
                <a:highlight>
                  <a:srgbClr val="000000">
                    <a:alpha val="0"/>
                  </a:srgbClr>
                </a:highlight>
                <a:latin typeface="Arial"/>
              </a:rPr>
              <a:t>Horario, seleccione TT y tabulador en </a:t>
            </a:r>
          </a:p>
          <a:p>
            <a:pPr rtl="0"/>
            <a:r>
              <a:rPr lang="es" sz="1400" b="0" i="0" u="none" strike="noStrike">
                <a:highlight>
                  <a:srgbClr val="000000">
                    <a:alpha val="0"/>
                  </a:srgbClr>
                </a:highlight>
                <a:latin typeface="Arial"/>
              </a:rPr>
              <a:t>„HORARIO DE USO“</a:t>
            </a:r>
          </a:p>
          <a:p>
            <a:endParaRPr lang="de-DE" sz="1400"/>
          </a:p>
        </p:txBody>
      </p:sp>
      <p:cxnSp>
        <p:nvCxnSpPr>
          <p:cNvPr id="24" name="Straight Arrow Connector 23">
            <a:extLst>
              <a:ext uri="{FF2B5EF4-FFF2-40B4-BE49-F238E27FC236}">
                <a16:creationId xmlns:a16="http://schemas.microsoft.com/office/drawing/2014/main" id="{9DD19AB1-A80D-4B0E-B52A-D7A7DBAE0D3D}"/>
              </a:ext>
            </a:extLst>
          </p:cNvPr>
          <p:cNvCxnSpPr>
            <a:stCxn id="23" idx="0"/>
          </p:cNvCxnSpPr>
          <p:nvPr/>
        </p:nvCxnSpPr>
        <p:spPr>
          <a:xfrm flipV="1">
            <a:off x="7631496" y="4907713"/>
            <a:ext cx="493890" cy="69631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19FCD04-68AD-4E2D-BB2B-1528408EFDCE}"/>
              </a:ext>
            </a:extLst>
          </p:cNvPr>
          <p:cNvCxnSpPr/>
          <p:nvPr/>
        </p:nvCxnSpPr>
        <p:spPr>
          <a:xfrm flipV="1">
            <a:off x="8183153" y="3374682"/>
            <a:ext cx="1283509" cy="133505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595AE72-9F0A-4365-B896-15B46FFA4D79}"/>
              </a:ext>
            </a:extLst>
          </p:cNvPr>
          <p:cNvSpPr txBox="1"/>
          <p:nvPr/>
        </p:nvSpPr>
        <p:spPr>
          <a:xfrm>
            <a:off x="8705888" y="5575398"/>
            <a:ext cx="2200150" cy="1021883"/>
          </a:xfrm>
          <a:prstGeom prst="rect">
            <a:avLst/>
          </a:prstGeom>
          <a:noFill/>
        </p:spPr>
        <p:txBody>
          <a:bodyPr wrap="square" rtlCol="0">
            <a:noAutofit/>
          </a:bodyPr>
          <a:lstStyle/>
          <a:p>
            <a:pPr rtl="0">
              <a:lnSpc>
                <a:spcPct val="110000"/>
              </a:lnSpc>
            </a:pPr>
            <a:r>
              <a:rPr lang="es" sz="1400" b="0" i="0" u="sng" strike="noStrike">
                <a:highlight>
                  <a:srgbClr val="000000">
                    <a:alpha val="0"/>
                  </a:srgbClr>
                </a:highlight>
                <a:latin typeface="Arial"/>
              </a:rPr>
              <a:t>O</a:t>
            </a:r>
            <a:r>
              <a:rPr lang="es" sz="1400" b="0" i="0" u="none" strike="noStrike">
                <a:highlight>
                  <a:srgbClr val="000000">
                    <a:alpha val="0"/>
                  </a:srgbClr>
                </a:highlight>
                <a:latin typeface="Arial"/>
              </a:rPr>
              <a:t> </a:t>
            </a:r>
          </a:p>
          <a:p>
            <a:pPr rtl="0">
              <a:lnSpc>
                <a:spcPct val="110000"/>
              </a:lnSpc>
            </a:pPr>
            <a:r>
              <a:rPr lang="es" sz="1400" b="0" i="0" u="none" strike="noStrike">
                <a:highlight>
                  <a:srgbClr val="000000">
                    <a:alpha val="0"/>
                  </a:srgbClr>
                </a:highlight>
                <a:latin typeface="Arial"/>
              </a:rPr>
              <a:t>CREAR MANUALMENTE </a:t>
            </a:r>
          </a:p>
          <a:p>
            <a:pPr rtl="0">
              <a:lnSpc>
                <a:spcPct val="110000"/>
              </a:lnSpc>
            </a:pPr>
            <a:r>
              <a:rPr lang="es" sz="1400" b="0" i="0" u="none" strike="noStrike">
                <a:highlight>
                  <a:srgbClr val="000000">
                    <a:alpha val="0"/>
                  </a:srgbClr>
                </a:highlight>
                <a:latin typeface="Arial"/>
              </a:rPr>
              <a:t>un nuevo horario </a:t>
            </a:r>
          </a:p>
          <a:p>
            <a:pPr rtl="0">
              <a:lnSpc>
                <a:spcPct val="110000"/>
              </a:lnSpc>
            </a:pPr>
            <a:r>
              <a:rPr lang="es" sz="1400" b="0" i="0" u="none" strike="noStrike">
                <a:highlight>
                  <a:srgbClr val="000000">
                    <a:alpha val="0"/>
                  </a:srgbClr>
                </a:highlight>
                <a:latin typeface="Arial"/>
              </a:rPr>
              <a:t>y AGREGAR ENTRADA</a:t>
            </a:r>
          </a:p>
        </p:txBody>
      </p:sp>
      <p:cxnSp>
        <p:nvCxnSpPr>
          <p:cNvPr id="29" name="Straight Arrow Connector 28">
            <a:extLst>
              <a:ext uri="{FF2B5EF4-FFF2-40B4-BE49-F238E27FC236}">
                <a16:creationId xmlns:a16="http://schemas.microsoft.com/office/drawing/2014/main" id="{647F83C4-B71E-43FD-A11C-4783F4ECD741}"/>
              </a:ext>
            </a:extLst>
          </p:cNvPr>
          <p:cNvCxnSpPr/>
          <p:nvPr/>
        </p:nvCxnSpPr>
        <p:spPr>
          <a:xfrm flipH="1" flipV="1">
            <a:off x="8884367" y="5246890"/>
            <a:ext cx="0" cy="35713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35C0F1F-DB70-4A7F-8409-61DBF1FBB99B}"/>
              </a:ext>
            </a:extLst>
          </p:cNvPr>
          <p:cNvCxnSpPr/>
          <p:nvPr/>
        </p:nvCxnSpPr>
        <p:spPr>
          <a:xfrm>
            <a:off x="10200456" y="6327010"/>
            <a:ext cx="914256"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458942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5">
            <a:extLst>
              <a:ext uri="{FF2B5EF4-FFF2-40B4-BE49-F238E27FC236}">
                <a16:creationId xmlns:a16="http://schemas.microsoft.com/office/drawing/2014/main" id="{094CBE2F-D12D-4158-91E2-1AAC5F48B63E}"/>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1FB7EE3F-EA89-4F5F-8DC1-2BDECF3BA639}"/>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0" name="TextBox 8">
            <a:extLst>
              <a:ext uri="{FF2B5EF4-FFF2-40B4-BE49-F238E27FC236}">
                <a16:creationId xmlns:a16="http://schemas.microsoft.com/office/drawing/2014/main" id="{DDC8598B-3A74-49ED-ADDA-7BDFCDBA664E}"/>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UNIDAD DE CONTROL BIOLUX HCL</a:t>
            </a:r>
          </a:p>
        </p:txBody>
      </p:sp>
      <p:pic>
        <p:nvPicPr>
          <p:cNvPr id="11" name="Picture 2">
            <a:extLst>
              <a:ext uri="{FF2B5EF4-FFF2-40B4-BE49-F238E27FC236}">
                <a16:creationId xmlns:a16="http://schemas.microsoft.com/office/drawing/2014/main" id="{560BC6CC-4F71-4976-95C6-D330C3FA5BD6}"/>
              </a:ext>
            </a:extLst>
          </p:cNvPr>
          <p:cNvPicPr>
            <a:picLocks noChangeAspect="1"/>
          </p:cNvPicPr>
          <p:nvPr/>
        </p:nvPicPr>
        <p:blipFill>
          <a:blip r:embed="rId3"/>
          <a:stretch>
            <a:fillRect/>
          </a:stretch>
        </p:blipFill>
        <p:spPr>
          <a:xfrm>
            <a:off x="551384" y="4164754"/>
            <a:ext cx="1563004" cy="1828208"/>
          </a:xfrm>
          <a:prstGeom prst="rect">
            <a:avLst/>
          </a:prstGeom>
        </p:spPr>
      </p:pic>
      <p:pic>
        <p:nvPicPr>
          <p:cNvPr id="14" name="Grafik 13">
            <a:extLst>
              <a:ext uri="{FF2B5EF4-FFF2-40B4-BE49-F238E27FC236}">
                <a16:creationId xmlns:a16="http://schemas.microsoft.com/office/drawing/2014/main" id="{FB4CCD5C-DE74-4A29-8C14-4539531A2C1B}"/>
              </a:ext>
            </a:extLst>
          </p:cNvPr>
          <p:cNvPicPr>
            <a:picLocks noChangeAspect="1"/>
          </p:cNvPicPr>
          <p:nvPr/>
        </p:nvPicPr>
        <p:blipFill>
          <a:blip r:embed="rId4"/>
          <a:stretch>
            <a:fillRect/>
          </a:stretch>
        </p:blipFill>
        <p:spPr>
          <a:xfrm>
            <a:off x="5828201" y="3701859"/>
            <a:ext cx="1374344" cy="1107111"/>
          </a:xfrm>
          <a:prstGeom prst="rect">
            <a:avLst/>
          </a:prstGeom>
        </p:spPr>
      </p:pic>
      <p:sp>
        <p:nvSpPr>
          <p:cNvPr id="2" name="Textfeld 1">
            <a:extLst>
              <a:ext uri="{FF2B5EF4-FFF2-40B4-BE49-F238E27FC236}">
                <a16:creationId xmlns:a16="http://schemas.microsoft.com/office/drawing/2014/main" id="{410D3583-119D-4301-A83D-89E6BDC7B5A5}"/>
              </a:ext>
            </a:extLst>
          </p:cNvPr>
          <p:cNvSpPr txBox="1"/>
          <p:nvPr/>
        </p:nvSpPr>
        <p:spPr>
          <a:xfrm>
            <a:off x="7226217" y="8148098"/>
            <a:ext cx="1985839" cy="13016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pic>
        <p:nvPicPr>
          <p:cNvPr id="31746" name="Picture 2">
            <a:extLst>
              <a:ext uri="{FF2B5EF4-FFF2-40B4-BE49-F238E27FC236}">
                <a16:creationId xmlns:a16="http://schemas.microsoft.com/office/drawing/2014/main" id="{640D8F05-8B07-4E08-ACB8-B7AFD8E6981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721748" y="3791131"/>
            <a:ext cx="1731068" cy="1059533"/>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53CDDFBF-D6D4-454D-A347-738209C1936A}"/>
              </a:ext>
            </a:extLst>
          </p:cNvPr>
          <p:cNvPicPr>
            <a:picLocks noChangeAspect="1"/>
          </p:cNvPicPr>
          <p:nvPr/>
        </p:nvPicPr>
        <p:blipFill>
          <a:blip r:embed="rId6"/>
          <a:stretch>
            <a:fillRect/>
          </a:stretch>
        </p:blipFill>
        <p:spPr>
          <a:xfrm>
            <a:off x="3966177" y="3791131"/>
            <a:ext cx="1179699" cy="947708"/>
          </a:xfrm>
          <a:prstGeom prst="rect">
            <a:avLst/>
          </a:prstGeom>
        </p:spPr>
      </p:pic>
      <p:sp>
        <p:nvSpPr>
          <p:cNvPr id="3" name="Rechteck 2">
            <a:extLst>
              <a:ext uri="{FF2B5EF4-FFF2-40B4-BE49-F238E27FC236}">
                <a16:creationId xmlns:a16="http://schemas.microsoft.com/office/drawing/2014/main" id="{3C124C9A-E0FA-419F-A7B9-EEE1AB7AEE7C}"/>
              </a:ext>
            </a:extLst>
          </p:cNvPr>
          <p:cNvSpPr/>
          <p:nvPr/>
        </p:nvSpPr>
        <p:spPr>
          <a:xfrm>
            <a:off x="5849145" y="4942909"/>
            <a:ext cx="1544012" cy="646331"/>
          </a:xfrm>
          <a:prstGeom prst="rect">
            <a:avLst/>
          </a:prstGeom>
        </p:spPr>
        <p:txBody>
          <a:bodyPr wrap="non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800" b="0" i="0" u="none" strike="noStrike" dirty="0">
                <a:solidFill>
                  <a:srgbClr val="000000"/>
                </a:solidFill>
                <a:highlight>
                  <a:srgbClr val="000000">
                    <a:alpha val="0"/>
                  </a:srgbClr>
                </a:highlight>
                <a:latin typeface="Arial"/>
              </a:rPr>
              <a:t>Unidad de Control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1800" b="0" i="0" u="none" strike="noStrike" kern="1200" cap="none" spc="0" normalizeH="0" baseline="0" noProof="0" dirty="0">
                <a:solidFill>
                  <a:srgbClr val="000000"/>
                </a:solidFill>
                <a:highlight>
                  <a:srgbClr val="000000">
                    <a:alpha val="0"/>
                  </a:srgbClr>
                </a:highlight>
                <a:uLnTx/>
                <a:uFillTx/>
                <a:latin typeface="Arial"/>
                <a:ea typeface="+mn-ea"/>
                <a:cs typeface="+mn-cs"/>
              </a:rPr>
              <a:t>fuente de </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1800" b="0" i="0" u="none" strike="noStrike" kern="1200" cap="none" spc="0" normalizeH="0" baseline="0" noProof="0" dirty="0">
                <a:solidFill>
                  <a:srgbClr val="000000"/>
                </a:solidFill>
                <a:highlight>
                  <a:srgbClr val="000000">
                    <a:alpha val="0"/>
                  </a:srgbClr>
                </a:highlight>
                <a:uLnTx/>
                <a:uFillTx/>
                <a:latin typeface="Arial"/>
                <a:ea typeface="+mn-ea"/>
                <a:cs typeface="+mn-cs"/>
              </a:rPr>
              <a:t>alimentación</a:t>
            </a:r>
          </a:p>
        </p:txBody>
      </p:sp>
      <p:sp>
        <p:nvSpPr>
          <p:cNvPr id="7" name="Rechteck 6">
            <a:extLst>
              <a:ext uri="{FF2B5EF4-FFF2-40B4-BE49-F238E27FC236}">
                <a16:creationId xmlns:a16="http://schemas.microsoft.com/office/drawing/2014/main" id="{35C527FD-FA6A-41E2-8B34-6506D58EA893}"/>
              </a:ext>
            </a:extLst>
          </p:cNvPr>
          <p:cNvSpPr/>
          <p:nvPr/>
        </p:nvSpPr>
        <p:spPr>
          <a:xfrm>
            <a:off x="10158833" y="4936488"/>
            <a:ext cx="1985839" cy="646331"/>
          </a:xfrm>
          <a:prstGeom prst="rect">
            <a:avLst/>
          </a:prstGeom>
        </p:spPr>
        <p:txBody>
          <a:bodyPr wrap="square">
            <a:noAutofit/>
          </a:bodyPr>
          <a:lstStyle/>
          <a:p>
            <a:pPr marR="0" lvl="0" algn="l" defTabSz="914400" rtl="0" eaLnBrk="1" fontAlgn="auto" latinLnBrk="0" hangingPunct="1">
              <a:lnSpc>
                <a:spcPct val="100000"/>
              </a:lnSpc>
              <a:spcBef>
                <a:spcPct val="0"/>
              </a:spcBef>
              <a:spcAft>
                <a:spcPct val="0"/>
              </a:spcAft>
              <a:buClrTx/>
              <a:buSzTx/>
              <a:defRPr/>
            </a:pPr>
            <a:r>
              <a:rPr kumimoji="0" lang="es" sz="1800" b="0" i="0" u="none" strike="noStrike" kern="1200" cap="none" spc="0" normalizeH="0" baseline="0" noProof="0">
                <a:solidFill>
                  <a:srgbClr val="000000"/>
                </a:solidFill>
                <a:highlight>
                  <a:srgbClr val="000000">
                    <a:alpha val="0"/>
                  </a:srgbClr>
                </a:highlight>
                <a:uLnTx/>
                <a:uFillTx/>
                <a:latin typeface="Arial"/>
                <a:ea typeface="+mn-ea"/>
                <a:cs typeface="+mn-cs"/>
              </a:rPr>
              <a:t>Código QR </a:t>
            </a:r>
          </a:p>
          <a:p>
            <a:pPr marR="0" lvl="0" algn="l" defTabSz="914400" rtl="0" eaLnBrk="1" fontAlgn="auto" latinLnBrk="0" hangingPunct="1">
              <a:lnSpc>
                <a:spcPct val="100000"/>
              </a:lnSpc>
              <a:spcBef>
                <a:spcPct val="0"/>
              </a:spcBef>
              <a:spcAft>
                <a:spcPct val="0"/>
              </a:spcAft>
              <a:buClrTx/>
              <a:buSzTx/>
              <a:defRPr/>
            </a:pPr>
            <a:r>
              <a:rPr kumimoji="0" lang="es" sz="1800" b="0" i="0" u="none" strike="noStrike" kern="1200" cap="none" spc="0" normalizeH="0" baseline="0" noProof="0">
                <a:solidFill>
                  <a:srgbClr val="000000"/>
                </a:solidFill>
                <a:highlight>
                  <a:srgbClr val="000000">
                    <a:alpha val="0"/>
                  </a:srgbClr>
                </a:highlight>
                <a:uLnTx/>
                <a:uFillTx/>
                <a:latin typeface="Arial"/>
                <a:ea typeface="+mn-ea"/>
                <a:cs typeface="+mn-cs"/>
              </a:rPr>
              <a:t>folleto</a:t>
            </a:r>
          </a:p>
        </p:txBody>
      </p:sp>
      <p:sp>
        <p:nvSpPr>
          <p:cNvPr id="15" name="Rechteck 14">
            <a:extLst>
              <a:ext uri="{FF2B5EF4-FFF2-40B4-BE49-F238E27FC236}">
                <a16:creationId xmlns:a16="http://schemas.microsoft.com/office/drawing/2014/main" id="{D37354C2-E7F9-491D-B443-E02945A225EC}"/>
              </a:ext>
            </a:extLst>
          </p:cNvPr>
          <p:cNvSpPr/>
          <p:nvPr/>
        </p:nvSpPr>
        <p:spPr>
          <a:xfrm>
            <a:off x="3629771" y="4938420"/>
            <a:ext cx="1428596" cy="369332"/>
          </a:xfrm>
          <a:prstGeom prst="rect">
            <a:avLst/>
          </a:prstGeom>
        </p:spPr>
        <p:txBody>
          <a:bodyPr wrap="non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1800" b="0" i="0" u="none" strike="noStrike">
                <a:solidFill>
                  <a:srgbClr val="000000"/>
                </a:solidFill>
                <a:highlight>
                  <a:srgbClr val="000000">
                    <a:alpha val="0"/>
                  </a:srgbClr>
                </a:highlight>
                <a:latin typeface="Arial"/>
              </a:rPr>
              <a:t>Unidad de Control </a:t>
            </a:r>
          </a:p>
        </p:txBody>
      </p:sp>
      <p:sp>
        <p:nvSpPr>
          <p:cNvPr id="16" name="Textfeld 15">
            <a:extLst>
              <a:ext uri="{FF2B5EF4-FFF2-40B4-BE49-F238E27FC236}">
                <a16:creationId xmlns:a16="http://schemas.microsoft.com/office/drawing/2014/main" id="{AFE1E1BB-EEDC-4385-BD3A-D46787C46EBB}"/>
              </a:ext>
            </a:extLst>
          </p:cNvPr>
          <p:cNvSpPr txBox="1"/>
          <p:nvPr/>
        </p:nvSpPr>
        <p:spPr>
          <a:xfrm>
            <a:off x="3074043" y="1255747"/>
            <a:ext cx="7908346"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Contenido de la caja de embalaje</a:t>
            </a:r>
          </a:p>
        </p:txBody>
      </p:sp>
      <p:sp>
        <p:nvSpPr>
          <p:cNvPr id="20" name="TextBox 19">
            <a:extLst>
              <a:ext uri="{FF2B5EF4-FFF2-40B4-BE49-F238E27FC236}">
                <a16:creationId xmlns:a16="http://schemas.microsoft.com/office/drawing/2014/main" id="{4EC2C5F4-D70F-4D5C-9128-682DDACEED35}"/>
              </a:ext>
            </a:extLst>
          </p:cNvPr>
          <p:cNvSpPr txBox="1"/>
          <p:nvPr/>
        </p:nvSpPr>
        <p:spPr>
          <a:xfrm>
            <a:off x="7939029" y="4944243"/>
            <a:ext cx="1854727" cy="646331"/>
          </a:xfrm>
          <a:prstGeom prst="rect">
            <a:avLst/>
          </a:prstGeom>
          <a:noFill/>
        </p:spPr>
        <p:txBody>
          <a:bodyPr wrap="square">
            <a:noAutofit/>
          </a:bodyPr>
          <a:lstStyle/>
          <a:p>
            <a:pPr marR="0" lvl="0" algn="l" defTabSz="914400" rtl="0" eaLnBrk="1" fontAlgn="auto" latinLnBrk="0" hangingPunct="1">
              <a:lnSpc>
                <a:spcPct val="100000"/>
              </a:lnSpc>
              <a:spcBef>
                <a:spcPct val="0"/>
              </a:spcBef>
              <a:spcAft>
                <a:spcPct val="0"/>
              </a:spcAft>
              <a:buClrTx/>
              <a:buSzTx/>
              <a:defRPr/>
            </a:pPr>
            <a:r>
              <a:rPr kumimoji="0" lang="es" sz="1800" b="0" i="0" u="none" strike="noStrike" kern="1200" cap="none" spc="0" normalizeH="0" baseline="0" noProof="0" dirty="0">
                <a:solidFill>
                  <a:srgbClr val="000000"/>
                </a:solidFill>
                <a:highlight>
                  <a:srgbClr val="000000">
                    <a:alpha val="0"/>
                  </a:srgbClr>
                </a:highlight>
                <a:uLnTx/>
                <a:uFillTx/>
                <a:latin typeface="Arial"/>
                <a:ea typeface="+mn-ea"/>
                <a:cs typeface="+mn-cs"/>
              </a:rPr>
              <a:t>Usuario </a:t>
            </a:r>
          </a:p>
          <a:p>
            <a:pPr marR="0" lvl="0" algn="l" defTabSz="914400" rtl="0" eaLnBrk="1" fontAlgn="auto" latinLnBrk="0" hangingPunct="1">
              <a:lnSpc>
                <a:spcPct val="100000"/>
              </a:lnSpc>
              <a:spcBef>
                <a:spcPct val="0"/>
              </a:spcBef>
              <a:spcAft>
                <a:spcPct val="0"/>
              </a:spcAft>
              <a:buClrTx/>
              <a:buSzTx/>
              <a:defRPr/>
            </a:pPr>
            <a:r>
              <a:rPr kumimoji="0" lang="es" sz="1800" b="0" i="0" u="none" strike="noStrike" kern="1200" cap="none" spc="0" normalizeH="0" baseline="0" noProof="0" dirty="0">
                <a:solidFill>
                  <a:srgbClr val="000000"/>
                </a:solidFill>
                <a:highlight>
                  <a:srgbClr val="000000">
                    <a:alpha val="0"/>
                  </a:srgbClr>
                </a:highlight>
                <a:uLnTx/>
                <a:uFillTx/>
                <a:latin typeface="Arial"/>
                <a:ea typeface="+mn-ea"/>
                <a:cs typeface="+mn-cs"/>
              </a:rPr>
              <a:t>Instrucción</a:t>
            </a:r>
          </a:p>
        </p:txBody>
      </p:sp>
      <p:pic>
        <p:nvPicPr>
          <p:cNvPr id="21" name="Picture 20">
            <a:extLst>
              <a:ext uri="{FF2B5EF4-FFF2-40B4-BE49-F238E27FC236}">
                <a16:creationId xmlns:a16="http://schemas.microsoft.com/office/drawing/2014/main" id="{91F24333-1CF3-43D8-8C29-A1924E33BB9D}"/>
              </a:ext>
            </a:extLst>
          </p:cNvPr>
          <p:cNvPicPr>
            <a:picLocks noChangeAspect="1"/>
          </p:cNvPicPr>
          <p:nvPr/>
        </p:nvPicPr>
        <p:blipFill>
          <a:blip r:embed="rId7"/>
          <a:stretch>
            <a:fillRect/>
          </a:stretch>
        </p:blipFill>
        <p:spPr>
          <a:xfrm>
            <a:off x="7898086" y="3787634"/>
            <a:ext cx="1343634" cy="956609"/>
          </a:xfrm>
          <a:prstGeom prst="rect">
            <a:avLst/>
          </a:prstGeom>
        </p:spPr>
      </p:pic>
      <p:pic>
        <p:nvPicPr>
          <p:cNvPr id="23" name="Picture 22">
            <a:extLst>
              <a:ext uri="{FF2B5EF4-FFF2-40B4-BE49-F238E27FC236}">
                <a16:creationId xmlns:a16="http://schemas.microsoft.com/office/drawing/2014/main" id="{6E9F9B3A-C251-490D-9A04-279252F6393A}"/>
              </a:ext>
            </a:extLst>
          </p:cNvPr>
          <p:cNvPicPr>
            <a:picLocks noChangeAspect="1"/>
          </p:cNvPicPr>
          <p:nvPr/>
        </p:nvPicPr>
        <p:blipFill>
          <a:blip r:embed="rId8"/>
          <a:stretch>
            <a:fillRect/>
          </a:stretch>
        </p:blipFill>
        <p:spPr>
          <a:xfrm>
            <a:off x="3791744" y="2046893"/>
            <a:ext cx="1458117" cy="1173753"/>
          </a:xfrm>
          <a:prstGeom prst="rect">
            <a:avLst/>
          </a:prstGeom>
        </p:spPr>
      </p:pic>
    </p:spTree>
    <p:custDataLst>
      <p:tags r:id="rId1"/>
    </p:custDataLst>
    <p:extLst>
      <p:ext uri="{BB962C8B-B14F-4D97-AF65-F5344CB8AC3E}">
        <p14:creationId xmlns:p14="http://schemas.microsoft.com/office/powerpoint/2010/main" val="193197219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CONFIGURAR</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094603" y="859254"/>
            <a:ext cx="9024042" cy="830997"/>
          </a:xfrm>
          <a:prstGeom prst="rect">
            <a:avLst/>
          </a:prstGeom>
          <a:noFill/>
        </p:spPr>
        <p:txBody>
          <a:bodyPr wrap="square" rtlCol="0">
            <a:noAutofit/>
          </a:bodyPr>
          <a:lstStyle/>
          <a:p>
            <a:pPr rtl="0">
              <a:defRPr/>
            </a:pPr>
            <a:r>
              <a:rPr kumimoji="0" lang="es" sz="2400" b="1" i="0" u="none" strike="noStrike" kern="1200" cap="none" spc="0" normalizeH="0" baseline="0" noProof="0" dirty="0">
                <a:solidFill>
                  <a:srgbClr val="FF6600"/>
                </a:solidFill>
                <a:highlight>
                  <a:srgbClr val="000000">
                    <a:alpha val="0"/>
                  </a:srgbClr>
                </a:highlight>
                <a:uLnTx/>
                <a:uFillTx/>
                <a:latin typeface="Arial"/>
                <a:ea typeface="+mn-ea"/>
                <a:cs typeface="+mn-cs"/>
              </a:rPr>
              <a:t>Aplicación BIOLUX HCL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2200" b="1" i="0" u="none" strike="noStrike" kern="1200" cap="none" spc="0" normalizeH="0" baseline="0" noProof="0" dirty="0">
                <a:solidFill>
                  <a:srgbClr val="FF6600"/>
                </a:solidFill>
                <a:highlight>
                  <a:srgbClr val="000000">
                    <a:alpha val="0"/>
                  </a:srgbClr>
                </a:highlight>
                <a:uLnTx/>
                <a:uFillTx/>
                <a:latin typeface="Arial"/>
                <a:ea typeface="+mn-ea"/>
                <a:cs typeface="+mn-cs"/>
              </a:rPr>
              <a:t>Funciones TIMETABLE TT (seleccionar y crear TT - continuación)</a:t>
            </a:r>
          </a:p>
        </p:txBody>
      </p:sp>
      <p:sp>
        <p:nvSpPr>
          <p:cNvPr id="6" name="TextBox 8">
            <a:extLst>
              <a:ext uri="{FF2B5EF4-FFF2-40B4-BE49-F238E27FC236}">
                <a16:creationId xmlns:a16="http://schemas.microsoft.com/office/drawing/2014/main" id="{24B8EC8A-8357-41AE-89EF-C8F4D905B806}"/>
              </a:ext>
            </a:extLst>
          </p:cNvPr>
          <p:cNvSpPr txBox="1"/>
          <p:nvPr/>
        </p:nvSpPr>
        <p:spPr>
          <a:xfrm>
            <a:off x="216165" y="2235537"/>
            <a:ext cx="1919395"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Calendario</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9" name="Grafik 4">
            <a:extLst>
              <a:ext uri="{FF2B5EF4-FFF2-40B4-BE49-F238E27FC236}">
                <a16:creationId xmlns:a16="http://schemas.microsoft.com/office/drawing/2014/main" id="{70640FED-27A7-463F-9F34-854123EAA251}"/>
              </a:ext>
            </a:extLst>
          </p:cNvPr>
          <p:cNvPicPr>
            <a:picLocks noChangeAspect="1"/>
          </p:cNvPicPr>
          <p:nvPr/>
        </p:nvPicPr>
        <p:blipFill>
          <a:blip r:embed="rId3"/>
          <a:stretch>
            <a:fillRect/>
          </a:stretch>
        </p:blipFill>
        <p:spPr>
          <a:xfrm>
            <a:off x="535343" y="3179505"/>
            <a:ext cx="1563003" cy="535473"/>
          </a:xfrm>
          <a:prstGeom prst="rect">
            <a:avLst/>
          </a:prstGeom>
        </p:spPr>
      </p:pic>
      <p:pic>
        <p:nvPicPr>
          <p:cNvPr id="10" name="Picture 2">
            <a:extLst>
              <a:ext uri="{FF2B5EF4-FFF2-40B4-BE49-F238E27FC236}">
                <a16:creationId xmlns:a16="http://schemas.microsoft.com/office/drawing/2014/main" id="{21212CCA-F807-4E08-A339-C5159A5733F9}"/>
              </a:ext>
            </a:extLst>
          </p:cNvPr>
          <p:cNvPicPr>
            <a:picLocks noChangeAspect="1"/>
          </p:cNvPicPr>
          <p:nvPr/>
        </p:nvPicPr>
        <p:blipFill>
          <a:blip r:embed="rId4"/>
          <a:stretch>
            <a:fillRect/>
          </a:stretch>
        </p:blipFill>
        <p:spPr>
          <a:xfrm>
            <a:off x="551384" y="4164754"/>
            <a:ext cx="1563004" cy="1828208"/>
          </a:xfrm>
          <a:prstGeom prst="rect">
            <a:avLst/>
          </a:prstGeom>
        </p:spPr>
      </p:pic>
      <p:cxnSp>
        <p:nvCxnSpPr>
          <p:cNvPr id="11" name="Straight Connector 5">
            <a:extLst>
              <a:ext uri="{FF2B5EF4-FFF2-40B4-BE49-F238E27FC236}">
                <a16:creationId xmlns:a16="http://schemas.microsoft.com/office/drawing/2014/main" id="{25927DC8-B322-4880-A6DC-0CEFE45E6191}"/>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application&#10;&#10;Description automatically generated">
            <a:extLst>
              <a:ext uri="{FF2B5EF4-FFF2-40B4-BE49-F238E27FC236}">
                <a16:creationId xmlns:a16="http://schemas.microsoft.com/office/drawing/2014/main" id="{0CBCFAEF-D74B-473E-9CA1-56DA1F3CD6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3645" y="2141301"/>
            <a:ext cx="1576848" cy="2804688"/>
          </a:xfrm>
          <a:prstGeom prst="rect">
            <a:avLst/>
          </a:prstGeom>
        </p:spPr>
      </p:pic>
      <p:cxnSp>
        <p:nvCxnSpPr>
          <p:cNvPr id="18" name="Straight Arrow Connector 17">
            <a:extLst>
              <a:ext uri="{FF2B5EF4-FFF2-40B4-BE49-F238E27FC236}">
                <a16:creationId xmlns:a16="http://schemas.microsoft.com/office/drawing/2014/main" id="{2419E6F2-3A05-4CD6-B829-FAC6A1AD77ED}"/>
              </a:ext>
            </a:extLst>
          </p:cNvPr>
          <p:cNvCxnSpPr>
            <a:cxnSpLocks/>
          </p:cNvCxnSpPr>
          <p:nvPr/>
        </p:nvCxnSpPr>
        <p:spPr>
          <a:xfrm flipV="1">
            <a:off x="3909125" y="4797152"/>
            <a:ext cx="10368" cy="128475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FC50BF-B097-40F1-9293-6F6132924A30}"/>
              </a:ext>
            </a:extLst>
          </p:cNvPr>
          <p:cNvSpPr txBox="1"/>
          <p:nvPr/>
        </p:nvSpPr>
        <p:spPr>
          <a:xfrm>
            <a:off x="3069360" y="6081258"/>
            <a:ext cx="1879689" cy="310919"/>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Agregar nueva entrada</a:t>
            </a:r>
            <a:endParaRPr lang="de-DE" sz="1400"/>
          </a:p>
        </p:txBody>
      </p:sp>
      <p:cxnSp>
        <p:nvCxnSpPr>
          <p:cNvPr id="20" name="Straight Arrow Connector 19">
            <a:extLst>
              <a:ext uri="{FF2B5EF4-FFF2-40B4-BE49-F238E27FC236}">
                <a16:creationId xmlns:a16="http://schemas.microsoft.com/office/drawing/2014/main" id="{3A1BFDFF-4478-49F1-9007-8CDE8CE44019}"/>
              </a:ext>
            </a:extLst>
          </p:cNvPr>
          <p:cNvCxnSpPr/>
          <p:nvPr/>
        </p:nvCxnSpPr>
        <p:spPr>
          <a:xfrm flipH="1" flipV="1">
            <a:off x="5527417" y="4421070"/>
            <a:ext cx="359763" cy="122413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197A87E-8F84-4B38-A6CF-79B3D192B7DE}"/>
              </a:ext>
            </a:extLst>
          </p:cNvPr>
          <p:cNvSpPr txBox="1"/>
          <p:nvPr/>
        </p:nvSpPr>
        <p:spPr>
          <a:xfrm>
            <a:off x="4906763" y="6081909"/>
            <a:ext cx="1978055" cy="310919"/>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Agrega tus entradas</a:t>
            </a:r>
            <a:endParaRPr lang="de-DE" sz="1400"/>
          </a:p>
        </p:txBody>
      </p:sp>
      <p:sp>
        <p:nvSpPr>
          <p:cNvPr id="23" name="TextBox 22">
            <a:extLst>
              <a:ext uri="{FF2B5EF4-FFF2-40B4-BE49-F238E27FC236}">
                <a16:creationId xmlns:a16="http://schemas.microsoft.com/office/drawing/2014/main" id="{3D8E48E8-5290-447A-8A6E-1B83163D8DEC}"/>
              </a:ext>
            </a:extLst>
          </p:cNvPr>
          <p:cNvSpPr txBox="1"/>
          <p:nvPr/>
        </p:nvSpPr>
        <p:spPr>
          <a:xfrm>
            <a:off x="7335944" y="2234145"/>
            <a:ext cx="2139468" cy="547907"/>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Seleccione uno, o más, o todos los días</a:t>
            </a:r>
            <a:endParaRPr lang="de-DE" sz="1400"/>
          </a:p>
        </p:txBody>
      </p:sp>
      <p:sp>
        <p:nvSpPr>
          <p:cNvPr id="28" name="TextBox 27">
            <a:extLst>
              <a:ext uri="{FF2B5EF4-FFF2-40B4-BE49-F238E27FC236}">
                <a16:creationId xmlns:a16="http://schemas.microsoft.com/office/drawing/2014/main" id="{D595AE72-9F0A-4365-B896-15B46FFA4D79}"/>
              </a:ext>
            </a:extLst>
          </p:cNvPr>
          <p:cNvSpPr txBox="1"/>
          <p:nvPr/>
        </p:nvSpPr>
        <p:spPr>
          <a:xfrm>
            <a:off x="7277681" y="4422360"/>
            <a:ext cx="3086716" cy="2206823"/>
          </a:xfrm>
          <a:prstGeom prst="rect">
            <a:avLst/>
          </a:prstGeom>
          <a:noFill/>
        </p:spPr>
        <p:txBody>
          <a:bodyPr wrap="square" rtlCol="0">
            <a:noAutofit/>
          </a:bodyPr>
          <a:lstStyle/>
          <a:p>
            <a:pPr rtl="0">
              <a:lnSpc>
                <a:spcPct val="110000"/>
              </a:lnSpc>
            </a:pPr>
            <a:r>
              <a:rPr lang="es" sz="1400" b="0" i="0" u="none" strike="noStrike" dirty="0">
                <a:highlight>
                  <a:srgbClr val="000000">
                    <a:alpha val="0"/>
                  </a:srgbClr>
                </a:highlight>
                <a:latin typeface="Arial"/>
              </a:rPr>
              <a:t>Seleccione el modo</a:t>
            </a:r>
            <a:endParaRPr lang="de-DE" sz="1400" dirty="0"/>
          </a:p>
          <a:p>
            <a:pPr rtl="0">
              <a:lnSpc>
                <a:spcPct val="110000"/>
              </a:lnSpc>
            </a:pPr>
            <a:r>
              <a:rPr lang="es" sz="1400" b="0" i="0" u="none" strike="noStrike" dirty="0">
                <a:highlight>
                  <a:srgbClr val="000000">
                    <a:alpha val="0"/>
                  </a:srgbClr>
                </a:highlight>
                <a:latin typeface="Arial"/>
              </a:rPr>
              <a:t>APAGADO, RELAJARSE… IMPULSAR</a:t>
            </a:r>
          </a:p>
          <a:p>
            <a:pPr rtl="0">
              <a:lnSpc>
                <a:spcPct val="110000"/>
              </a:lnSpc>
            </a:pPr>
            <a:r>
              <a:rPr lang="es" sz="1400" b="0" i="0" u="none" strike="noStrike" dirty="0">
                <a:highlight>
                  <a:srgbClr val="000000">
                    <a:alpha val="0"/>
                  </a:srgbClr>
                </a:highlight>
                <a:latin typeface="Arial"/>
              </a:rPr>
              <a:t>Si es necesario habilitar</a:t>
            </a:r>
            <a:br>
              <a:rPr lang="es" sz="1400" b="0" i="0" u="none" strike="noStrike" dirty="0">
                <a:highlight>
                  <a:srgbClr val="000000">
                    <a:alpha val="0"/>
                  </a:srgbClr>
                </a:highlight>
                <a:latin typeface="Arial"/>
              </a:rPr>
            </a:br>
            <a:r>
              <a:rPr lang="es" sz="1400" b="0" i="0" u="none" strike="noStrike" dirty="0">
                <a:highlight>
                  <a:srgbClr val="000000">
                    <a:alpha val="0"/>
                  </a:srgbClr>
                </a:highlight>
                <a:latin typeface="Arial"/>
              </a:rPr>
              <a:t> Ajuste experto</a:t>
            </a:r>
            <a:endParaRPr lang="de-DE" sz="1400" dirty="0"/>
          </a:p>
          <a:p>
            <a:pPr rtl="0">
              <a:lnSpc>
                <a:spcPct val="110000"/>
              </a:lnSpc>
            </a:pPr>
            <a:r>
              <a:rPr lang="es" sz="1400" b="0" i="0" u="none" strike="noStrike" dirty="0">
                <a:highlight>
                  <a:srgbClr val="000000">
                    <a:alpha val="0"/>
                  </a:srgbClr>
                </a:highlight>
                <a:latin typeface="Arial"/>
              </a:rPr>
              <a:t>y selecciona el submodo </a:t>
            </a:r>
          </a:p>
          <a:p>
            <a:pPr rtl="0">
              <a:lnSpc>
                <a:spcPct val="110000"/>
              </a:lnSpc>
            </a:pPr>
            <a:r>
              <a:rPr lang="es" sz="1400" b="0" i="0" u="none" strike="noStrike" dirty="0">
                <a:highlight>
                  <a:srgbClr val="000000">
                    <a:alpha val="0"/>
                  </a:srgbClr>
                </a:highlight>
                <a:latin typeface="Arial"/>
              </a:rPr>
              <a:t>(-3...0…+3)</a:t>
            </a:r>
          </a:p>
          <a:p>
            <a:pPr>
              <a:lnSpc>
                <a:spcPct val="110000"/>
              </a:lnSpc>
            </a:pPr>
            <a:endParaRPr lang="de-DE" sz="1100" dirty="0"/>
          </a:p>
          <a:p>
            <a:pPr rtl="0">
              <a:lnSpc>
                <a:spcPct val="110000"/>
              </a:lnSpc>
            </a:pPr>
            <a:r>
              <a:rPr lang="es" sz="1400" b="0" i="0" u="none" strike="noStrike" dirty="0">
                <a:highlight>
                  <a:srgbClr val="000000">
                    <a:alpha val="0"/>
                  </a:srgbClr>
                </a:highlight>
                <a:latin typeface="Arial"/>
              </a:rPr>
              <a:t>Pestaña GUARDAR </a:t>
            </a:r>
          </a:p>
        </p:txBody>
      </p:sp>
      <p:pic>
        <p:nvPicPr>
          <p:cNvPr id="7" name="Picture 6" descr="Graphical user interface, application&#10;&#10;Description automatically generated">
            <a:extLst>
              <a:ext uri="{FF2B5EF4-FFF2-40B4-BE49-F238E27FC236}">
                <a16:creationId xmlns:a16="http://schemas.microsoft.com/office/drawing/2014/main" id="{17DC9707-BDA2-45C0-9B91-FED761A8C5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8426" y="2332838"/>
            <a:ext cx="1919756" cy="3414606"/>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17D1895A-2839-41A6-9660-C2E1A69D07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7131" y="2134517"/>
            <a:ext cx="2219298" cy="3947392"/>
          </a:xfrm>
          <a:prstGeom prst="rect">
            <a:avLst/>
          </a:prstGeom>
        </p:spPr>
      </p:pic>
      <p:sp>
        <p:nvSpPr>
          <p:cNvPr id="31" name="TextBox 30">
            <a:extLst>
              <a:ext uri="{FF2B5EF4-FFF2-40B4-BE49-F238E27FC236}">
                <a16:creationId xmlns:a16="http://schemas.microsoft.com/office/drawing/2014/main" id="{7BF6E0DB-A797-4B99-B5F8-201E430E7D76}"/>
              </a:ext>
            </a:extLst>
          </p:cNvPr>
          <p:cNvSpPr txBox="1"/>
          <p:nvPr/>
        </p:nvSpPr>
        <p:spPr>
          <a:xfrm>
            <a:off x="7314320" y="2825340"/>
            <a:ext cx="2327468" cy="1258871"/>
          </a:xfrm>
          <a:prstGeom prst="rect">
            <a:avLst/>
          </a:prstGeom>
          <a:noFill/>
        </p:spPr>
        <p:txBody>
          <a:bodyPr wrap="square" rtlCol="0">
            <a:noAutofit/>
          </a:bodyPr>
          <a:lstStyle/>
          <a:p>
            <a:pPr rtl="0">
              <a:lnSpc>
                <a:spcPct val="110000"/>
              </a:lnSpc>
            </a:pPr>
            <a:r>
              <a:rPr lang="es" sz="1400" b="0" i="0" u="none" strike="noStrike" dirty="0">
                <a:highlight>
                  <a:srgbClr val="000000">
                    <a:alpha val="0"/>
                  </a:srgbClr>
                </a:highlight>
                <a:latin typeface="Arial"/>
              </a:rPr>
              <a:t>Establecer la hora de inicio</a:t>
            </a:r>
            <a:br>
              <a:rPr lang="es" sz="1400" b="0" i="0" u="none" strike="noStrike" dirty="0">
                <a:highlight>
                  <a:srgbClr val="000000">
                    <a:alpha val="0"/>
                  </a:srgbClr>
                </a:highlight>
                <a:latin typeface="Arial"/>
              </a:rPr>
            </a:br>
            <a:r>
              <a:rPr lang="es" sz="1400" b="0" i="0" u="none" strike="noStrike" dirty="0">
                <a:highlight>
                  <a:srgbClr val="000000">
                    <a:alpha val="0"/>
                  </a:srgbClr>
                </a:highlight>
                <a:latin typeface="Arial"/>
              </a:rPr>
              <a:t> la configuración persistirá hasta que se configure el próximo evento o hasta que el usuario rote la CU</a:t>
            </a:r>
          </a:p>
        </p:txBody>
      </p:sp>
      <p:cxnSp>
        <p:nvCxnSpPr>
          <p:cNvPr id="24" name="Straight Arrow Connector 23">
            <a:extLst>
              <a:ext uri="{FF2B5EF4-FFF2-40B4-BE49-F238E27FC236}">
                <a16:creationId xmlns:a16="http://schemas.microsoft.com/office/drawing/2014/main" id="{9DD19AB1-A80D-4B0E-B52A-D7A7DBAE0D3D}"/>
              </a:ext>
            </a:extLst>
          </p:cNvPr>
          <p:cNvCxnSpPr>
            <a:stCxn id="23" idx="1"/>
          </p:cNvCxnSpPr>
          <p:nvPr/>
        </p:nvCxnSpPr>
        <p:spPr>
          <a:xfrm flipH="1">
            <a:off x="6884818" y="2508099"/>
            <a:ext cx="451126" cy="19714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0C56D0A-3980-4DE5-81D8-9BB6EA5226D4}"/>
              </a:ext>
            </a:extLst>
          </p:cNvPr>
          <p:cNvCxnSpPr/>
          <p:nvPr/>
        </p:nvCxnSpPr>
        <p:spPr>
          <a:xfrm flipH="1">
            <a:off x="6437009" y="2704082"/>
            <a:ext cx="840672" cy="53364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35C0F1F-DB70-4A7F-8409-61DBF1FBB99B}"/>
              </a:ext>
            </a:extLst>
          </p:cNvPr>
          <p:cNvCxnSpPr/>
          <p:nvPr/>
        </p:nvCxnSpPr>
        <p:spPr>
          <a:xfrm flipH="1">
            <a:off x="6884818" y="4709102"/>
            <a:ext cx="451126" cy="22184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B6D9BDB-DDE4-4241-90EE-2D98F5DC9ACF}"/>
              </a:ext>
            </a:extLst>
          </p:cNvPr>
          <p:cNvCxnSpPr/>
          <p:nvPr/>
        </p:nvCxnSpPr>
        <p:spPr>
          <a:xfrm flipH="1" flipV="1">
            <a:off x="6648564" y="5645206"/>
            <a:ext cx="625690" cy="74762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77DFEF-F5F5-42B9-BC5D-8281BE8CA359}"/>
              </a:ext>
            </a:extLst>
          </p:cNvPr>
          <p:cNvSpPr txBox="1"/>
          <p:nvPr/>
        </p:nvSpPr>
        <p:spPr>
          <a:xfrm>
            <a:off x="9475412" y="5739481"/>
            <a:ext cx="2607578" cy="1021883"/>
          </a:xfrm>
          <a:prstGeom prst="rect">
            <a:avLst/>
          </a:prstGeom>
          <a:noFill/>
        </p:spPr>
        <p:txBody>
          <a:bodyPr wrap="square" rtlCol="0">
            <a:noAutofit/>
          </a:bodyPr>
          <a:lstStyle/>
          <a:p>
            <a:pPr rtl="0">
              <a:lnSpc>
                <a:spcPct val="110000"/>
              </a:lnSpc>
            </a:pPr>
            <a:r>
              <a:rPr lang="es" sz="1400" b="0" i="0" u="none" strike="noStrike" dirty="0">
                <a:highlight>
                  <a:srgbClr val="000000">
                    <a:alpha val="0"/>
                  </a:srgbClr>
                </a:highlight>
                <a:latin typeface="Arial"/>
              </a:rPr>
              <a:t>La configuración guardada se mostrará en la vista de lista.</a:t>
            </a:r>
            <a:endParaRPr lang="de-DE" sz="1400" dirty="0"/>
          </a:p>
          <a:p>
            <a:pPr rtl="0">
              <a:lnSpc>
                <a:spcPct val="110000"/>
              </a:lnSpc>
            </a:pPr>
            <a:r>
              <a:rPr lang="es" sz="1400" b="1" i="0" u="none" strike="noStrike" dirty="0">
                <a:highlight>
                  <a:srgbClr val="000000">
                    <a:alpha val="0"/>
                  </a:srgbClr>
                </a:highlight>
                <a:latin typeface="Arial"/>
              </a:rPr>
              <a:t>Continuar con la siguiente entrada</a:t>
            </a:r>
            <a:endParaRPr lang="de-DE" sz="1400" b="1" dirty="0"/>
          </a:p>
        </p:txBody>
      </p:sp>
      <p:cxnSp>
        <p:nvCxnSpPr>
          <p:cNvPr id="46" name="Straight Arrow Connector 45">
            <a:extLst>
              <a:ext uri="{FF2B5EF4-FFF2-40B4-BE49-F238E27FC236}">
                <a16:creationId xmlns:a16="http://schemas.microsoft.com/office/drawing/2014/main" id="{C46E57DE-B308-4AB2-A625-E9A2138E1B63}"/>
              </a:ext>
            </a:extLst>
          </p:cNvPr>
          <p:cNvCxnSpPr/>
          <p:nvPr/>
        </p:nvCxnSpPr>
        <p:spPr>
          <a:xfrm flipH="1" flipV="1">
            <a:off x="6945561" y="4565864"/>
            <a:ext cx="397506" cy="98325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EC55853-F1CB-49E5-8A10-BCCE3F09A881}"/>
              </a:ext>
            </a:extLst>
          </p:cNvPr>
          <p:cNvSpPr txBox="1"/>
          <p:nvPr/>
        </p:nvSpPr>
        <p:spPr>
          <a:xfrm>
            <a:off x="9734731" y="1768611"/>
            <a:ext cx="2241104" cy="547907"/>
          </a:xfrm>
          <a:prstGeom prst="rect">
            <a:avLst/>
          </a:prstGeom>
          <a:noFill/>
        </p:spPr>
        <p:txBody>
          <a:bodyPr wrap="square" rtlCol="0">
            <a:noAutofit/>
          </a:bodyPr>
          <a:lstStyle/>
          <a:p>
            <a:pPr rtl="0">
              <a:lnSpc>
                <a:spcPct val="110000"/>
              </a:lnSpc>
            </a:pPr>
            <a:r>
              <a:rPr lang="es" sz="1400" b="0" i="0" u="none" strike="noStrike" dirty="0">
                <a:highlight>
                  <a:srgbClr val="000000">
                    <a:alpha val="0"/>
                  </a:srgbClr>
                </a:highlight>
                <a:latin typeface="Arial"/>
              </a:rPr>
              <a:t>TT debe estar habilitado</a:t>
            </a:r>
          </a:p>
          <a:p>
            <a:pPr rtl="0">
              <a:lnSpc>
                <a:spcPct val="110000"/>
              </a:lnSpc>
            </a:pPr>
            <a:r>
              <a:rPr lang="es" sz="1400" b="0" i="0" u="none" strike="noStrike" dirty="0">
                <a:highlight>
                  <a:srgbClr val="000000">
                    <a:alpha val="0"/>
                  </a:srgbClr>
                </a:highlight>
                <a:latin typeface="Arial"/>
              </a:rPr>
              <a:t>ser activo</a:t>
            </a:r>
          </a:p>
        </p:txBody>
      </p:sp>
      <p:cxnSp>
        <p:nvCxnSpPr>
          <p:cNvPr id="50" name="Straight Arrow Connector 49">
            <a:extLst>
              <a:ext uri="{FF2B5EF4-FFF2-40B4-BE49-F238E27FC236}">
                <a16:creationId xmlns:a16="http://schemas.microsoft.com/office/drawing/2014/main" id="{85743424-A135-4E81-B94D-A6421F93053A}"/>
              </a:ext>
            </a:extLst>
          </p:cNvPr>
          <p:cNvCxnSpPr>
            <a:cxnSpLocks/>
          </p:cNvCxnSpPr>
          <p:nvPr/>
        </p:nvCxnSpPr>
        <p:spPr>
          <a:xfrm>
            <a:off x="10828081" y="2064122"/>
            <a:ext cx="631309" cy="121850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47F83C4-B71E-43FD-A11C-4783F4ECD741}"/>
              </a:ext>
            </a:extLst>
          </p:cNvPr>
          <p:cNvCxnSpPr/>
          <p:nvPr/>
        </p:nvCxnSpPr>
        <p:spPr>
          <a:xfrm flipH="1">
            <a:off x="6945561" y="3412958"/>
            <a:ext cx="390383" cy="36004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673641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CONFIGURAR</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134018" y="859254"/>
            <a:ext cx="7714510" cy="830997"/>
          </a:xfrm>
          <a:prstGeom prst="rect">
            <a:avLst/>
          </a:prstGeom>
          <a:noFill/>
        </p:spPr>
        <p:txBody>
          <a:bodyPr wrap="square" rtlCol="0">
            <a:noAutofit/>
          </a:bodyPr>
          <a:lstStyle/>
          <a:p>
            <a:pPr rtl="0">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Aplicación BIOLUX HCL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Funciones HORARIO TT (eliminación de entradas)</a:t>
            </a:r>
          </a:p>
        </p:txBody>
      </p:sp>
      <p:sp>
        <p:nvSpPr>
          <p:cNvPr id="6" name="TextBox 8">
            <a:extLst>
              <a:ext uri="{FF2B5EF4-FFF2-40B4-BE49-F238E27FC236}">
                <a16:creationId xmlns:a16="http://schemas.microsoft.com/office/drawing/2014/main" id="{24B8EC8A-8357-41AE-89EF-C8F4D905B806}"/>
              </a:ext>
            </a:extLst>
          </p:cNvPr>
          <p:cNvSpPr txBox="1"/>
          <p:nvPr/>
        </p:nvSpPr>
        <p:spPr>
          <a:xfrm>
            <a:off x="216165" y="2235537"/>
            <a:ext cx="1919395"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Calendario</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9" name="Grafik 4">
            <a:extLst>
              <a:ext uri="{FF2B5EF4-FFF2-40B4-BE49-F238E27FC236}">
                <a16:creationId xmlns:a16="http://schemas.microsoft.com/office/drawing/2014/main" id="{70640FED-27A7-463F-9F34-854123EAA251}"/>
              </a:ext>
            </a:extLst>
          </p:cNvPr>
          <p:cNvPicPr>
            <a:picLocks noChangeAspect="1"/>
          </p:cNvPicPr>
          <p:nvPr/>
        </p:nvPicPr>
        <p:blipFill>
          <a:blip r:embed="rId4"/>
          <a:stretch>
            <a:fillRect/>
          </a:stretch>
        </p:blipFill>
        <p:spPr>
          <a:xfrm>
            <a:off x="572557" y="3181559"/>
            <a:ext cx="1563003" cy="535473"/>
          </a:xfrm>
          <a:prstGeom prst="rect">
            <a:avLst/>
          </a:prstGeom>
        </p:spPr>
      </p:pic>
      <p:pic>
        <p:nvPicPr>
          <p:cNvPr id="10" name="Picture 2">
            <a:extLst>
              <a:ext uri="{FF2B5EF4-FFF2-40B4-BE49-F238E27FC236}">
                <a16:creationId xmlns:a16="http://schemas.microsoft.com/office/drawing/2014/main" id="{21212CCA-F807-4E08-A339-C5159A5733F9}"/>
              </a:ext>
            </a:extLst>
          </p:cNvPr>
          <p:cNvPicPr>
            <a:picLocks noChangeAspect="1"/>
          </p:cNvPicPr>
          <p:nvPr/>
        </p:nvPicPr>
        <p:blipFill>
          <a:blip r:embed="rId5"/>
          <a:stretch>
            <a:fillRect/>
          </a:stretch>
        </p:blipFill>
        <p:spPr>
          <a:xfrm>
            <a:off x="551384" y="4164754"/>
            <a:ext cx="1563004" cy="1828208"/>
          </a:xfrm>
          <a:prstGeom prst="rect">
            <a:avLst/>
          </a:prstGeom>
        </p:spPr>
      </p:pic>
      <p:cxnSp>
        <p:nvCxnSpPr>
          <p:cNvPr id="11" name="Straight Connector 5">
            <a:extLst>
              <a:ext uri="{FF2B5EF4-FFF2-40B4-BE49-F238E27FC236}">
                <a16:creationId xmlns:a16="http://schemas.microsoft.com/office/drawing/2014/main" id="{25927DC8-B322-4880-A6DC-0CEFE45E6191}"/>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197A87E-8F84-4B38-A6CF-79B3D192B7DE}"/>
              </a:ext>
            </a:extLst>
          </p:cNvPr>
          <p:cNvSpPr txBox="1"/>
          <p:nvPr/>
        </p:nvSpPr>
        <p:spPr>
          <a:xfrm>
            <a:off x="6348347" y="6016358"/>
            <a:ext cx="2898904" cy="523220"/>
          </a:xfrm>
          <a:prstGeom prst="rect">
            <a:avLst/>
          </a:prstGeom>
          <a:noFill/>
        </p:spPr>
        <p:txBody>
          <a:bodyPr wrap="square" rtlCol="0">
            <a:noAutofit/>
          </a:bodyPr>
          <a:lstStyle/>
          <a:p>
            <a:pPr rtl="0"/>
            <a:r>
              <a:rPr lang="es" sz="1400" b="0" i="0" u="none" strike="noStrike">
                <a:highlight>
                  <a:srgbClr val="000000">
                    <a:alpha val="0"/>
                  </a:srgbClr>
                </a:highlight>
                <a:latin typeface="Arial"/>
              </a:rPr>
              <a:t>Puedes borrar esta entrada</a:t>
            </a:r>
            <a:br>
              <a:rPr lang="es" sz="1400" b="0" i="0" u="none" strike="noStrike">
                <a:highlight>
                  <a:srgbClr val="000000">
                    <a:alpha val="0"/>
                  </a:srgbClr>
                </a:highlight>
                <a:latin typeface="Arial"/>
              </a:rPr>
            </a:br>
            <a:r>
              <a:rPr lang="es" sz="1400" b="0" i="0" u="none" strike="noStrike">
                <a:highlight>
                  <a:srgbClr val="000000">
                    <a:alpha val="0"/>
                  </a:srgbClr>
                </a:highlight>
                <a:latin typeface="Arial"/>
              </a:rPr>
              <a:t> o modificarlo y GUARDAR</a:t>
            </a:r>
          </a:p>
        </p:txBody>
      </p:sp>
      <p:pic>
        <p:nvPicPr>
          <p:cNvPr id="7" name="Picture 6" descr="Graphical user interface, application&#10;&#10;Description automatically generated">
            <a:extLst>
              <a:ext uri="{FF2B5EF4-FFF2-40B4-BE49-F238E27FC236}">
                <a16:creationId xmlns:a16="http://schemas.microsoft.com/office/drawing/2014/main" id="{17DC9707-BDA2-45C0-9B91-FED761A8C5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8610" y="1892334"/>
            <a:ext cx="1919756" cy="3414606"/>
          </a:xfrm>
          <a:prstGeom prst="rect">
            <a:avLst/>
          </a:prstGeom>
        </p:spPr>
      </p:pic>
      <p:cxnSp>
        <p:nvCxnSpPr>
          <p:cNvPr id="18" name="Straight Arrow Connector 17">
            <a:extLst>
              <a:ext uri="{FF2B5EF4-FFF2-40B4-BE49-F238E27FC236}">
                <a16:creationId xmlns:a16="http://schemas.microsoft.com/office/drawing/2014/main" id="{2419E6F2-3A05-4CD6-B829-FAC6A1AD77ED}"/>
              </a:ext>
            </a:extLst>
          </p:cNvPr>
          <p:cNvCxnSpPr/>
          <p:nvPr/>
        </p:nvCxnSpPr>
        <p:spPr>
          <a:xfrm flipH="1" flipV="1">
            <a:off x="3791744" y="5157192"/>
            <a:ext cx="341030" cy="40797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FC50BF-B097-40F1-9293-6F6132924A30}"/>
              </a:ext>
            </a:extLst>
          </p:cNvPr>
          <p:cNvSpPr txBox="1"/>
          <p:nvPr/>
        </p:nvSpPr>
        <p:spPr>
          <a:xfrm>
            <a:off x="3358610" y="5523850"/>
            <a:ext cx="2397063" cy="784895"/>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En la vista de lista puede borrar todas las entradas para el día seleccionado</a:t>
            </a:r>
            <a:endParaRPr lang="de-DE" sz="1400"/>
          </a:p>
        </p:txBody>
      </p:sp>
      <p:cxnSp>
        <p:nvCxnSpPr>
          <p:cNvPr id="27" name="Straight Arrow Connector 26">
            <a:extLst>
              <a:ext uri="{FF2B5EF4-FFF2-40B4-BE49-F238E27FC236}">
                <a16:creationId xmlns:a16="http://schemas.microsoft.com/office/drawing/2014/main" id="{0C7ACC4D-A550-498A-BA54-0C1E09651B7A}"/>
              </a:ext>
            </a:extLst>
          </p:cNvPr>
          <p:cNvCxnSpPr/>
          <p:nvPr/>
        </p:nvCxnSpPr>
        <p:spPr>
          <a:xfrm flipH="1">
            <a:off x="4872887" y="2146064"/>
            <a:ext cx="1628529" cy="149519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947B32E-A83E-4EAE-B9D0-89D2BEC16FF9}"/>
              </a:ext>
            </a:extLst>
          </p:cNvPr>
          <p:cNvSpPr txBox="1"/>
          <p:nvPr/>
        </p:nvSpPr>
        <p:spPr>
          <a:xfrm>
            <a:off x="6193683" y="1883280"/>
            <a:ext cx="3369500" cy="307777"/>
          </a:xfrm>
          <a:prstGeom prst="rect">
            <a:avLst/>
          </a:prstGeom>
          <a:noFill/>
        </p:spPr>
        <p:txBody>
          <a:bodyPr wrap="square">
            <a:noAutofit/>
          </a:bodyPr>
          <a:lstStyle/>
          <a:p>
            <a:pPr rtl="0"/>
            <a:r>
              <a:rPr lang="es" sz="1400" b="0" i="0" u="none" strike="noStrike">
                <a:highlight>
                  <a:srgbClr val="000000">
                    <a:alpha val="0"/>
                  </a:srgbClr>
                </a:highlight>
                <a:latin typeface="Arial"/>
              </a:rPr>
              <a:t>O toque una entrada para seleccionarla.</a:t>
            </a:r>
          </a:p>
        </p:txBody>
      </p:sp>
      <p:pic>
        <p:nvPicPr>
          <p:cNvPr id="22" name="Picture 21" descr="Graphical user interface, application, PowerPoint&#10;&#10;Description automatically generated">
            <a:extLst>
              <a:ext uri="{FF2B5EF4-FFF2-40B4-BE49-F238E27FC236}">
                <a16:creationId xmlns:a16="http://schemas.microsoft.com/office/drawing/2014/main" id="{C5CD6B2F-372E-4A5B-A098-2395A7FB83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9038" y="2293197"/>
            <a:ext cx="2053110" cy="3651798"/>
          </a:xfrm>
          <a:prstGeom prst="rect">
            <a:avLst/>
          </a:prstGeom>
        </p:spPr>
      </p:pic>
    </p:spTree>
    <p:custDataLst>
      <p:tags r:id="rId1"/>
    </p:custDataLst>
    <p:extLst>
      <p:ext uri="{BB962C8B-B14F-4D97-AF65-F5344CB8AC3E}">
        <p14:creationId xmlns:p14="http://schemas.microsoft.com/office/powerpoint/2010/main" val="43362289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CONFIGURAR</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134018" y="859254"/>
            <a:ext cx="8074550" cy="1200329"/>
          </a:xfrm>
          <a:prstGeom prst="rect">
            <a:avLst/>
          </a:prstGeom>
          <a:noFill/>
        </p:spPr>
        <p:txBody>
          <a:bodyPr wrap="square" rtlCol="0">
            <a:noAutofit/>
          </a:bodyPr>
          <a:lstStyle/>
          <a:p>
            <a:pPr rtl="0">
              <a:defRPr/>
            </a:pPr>
            <a:r>
              <a:rPr kumimoji="0" lang="es" sz="2400" b="1" i="0" u="none" strike="noStrike" kern="1200" cap="none" spc="0" normalizeH="0" baseline="0" noProof="0" dirty="0">
                <a:solidFill>
                  <a:srgbClr val="FF6600"/>
                </a:solidFill>
                <a:highlight>
                  <a:srgbClr val="000000">
                    <a:alpha val="0"/>
                  </a:srgbClr>
                </a:highlight>
                <a:uLnTx/>
                <a:uFillTx/>
                <a:latin typeface="Arial"/>
                <a:ea typeface="+mn-ea"/>
                <a:cs typeface="+mn-cs"/>
              </a:rPr>
              <a:t>Aplicación BIOLUX HCL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dirty="0">
                <a:solidFill>
                  <a:srgbClr val="FF6600"/>
                </a:solidFill>
                <a:highlight>
                  <a:srgbClr val="000000">
                    <a:alpha val="0"/>
                  </a:srgbClr>
                </a:highlight>
                <a:uLnTx/>
                <a:uFillTx/>
                <a:latin typeface="Arial"/>
                <a:ea typeface="+mn-ea"/>
                <a:cs typeface="+mn-cs"/>
              </a:rPr>
              <a:t>Funciones HORARIO TT (eliminación de entradas)</a:t>
            </a:r>
          </a:p>
        </p:txBody>
      </p:sp>
      <p:sp>
        <p:nvSpPr>
          <p:cNvPr id="6" name="TextBox 8">
            <a:extLst>
              <a:ext uri="{FF2B5EF4-FFF2-40B4-BE49-F238E27FC236}">
                <a16:creationId xmlns:a16="http://schemas.microsoft.com/office/drawing/2014/main" id="{24B8EC8A-8357-41AE-89EF-C8F4D905B806}"/>
              </a:ext>
            </a:extLst>
          </p:cNvPr>
          <p:cNvSpPr txBox="1"/>
          <p:nvPr/>
        </p:nvSpPr>
        <p:spPr>
          <a:xfrm>
            <a:off x="216165" y="2235537"/>
            <a:ext cx="1919395"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Calendario</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9" name="Grafik 4">
            <a:extLst>
              <a:ext uri="{FF2B5EF4-FFF2-40B4-BE49-F238E27FC236}">
                <a16:creationId xmlns:a16="http://schemas.microsoft.com/office/drawing/2014/main" id="{70640FED-27A7-463F-9F34-854123EAA251}"/>
              </a:ext>
            </a:extLst>
          </p:cNvPr>
          <p:cNvPicPr>
            <a:picLocks noChangeAspect="1"/>
          </p:cNvPicPr>
          <p:nvPr/>
        </p:nvPicPr>
        <p:blipFill>
          <a:blip r:embed="rId3"/>
          <a:stretch>
            <a:fillRect/>
          </a:stretch>
        </p:blipFill>
        <p:spPr>
          <a:xfrm>
            <a:off x="551385" y="2875670"/>
            <a:ext cx="1563003" cy="535473"/>
          </a:xfrm>
          <a:prstGeom prst="rect">
            <a:avLst/>
          </a:prstGeom>
        </p:spPr>
      </p:pic>
      <p:pic>
        <p:nvPicPr>
          <p:cNvPr id="10" name="Picture 2">
            <a:extLst>
              <a:ext uri="{FF2B5EF4-FFF2-40B4-BE49-F238E27FC236}">
                <a16:creationId xmlns:a16="http://schemas.microsoft.com/office/drawing/2014/main" id="{21212CCA-F807-4E08-A339-C5159A5733F9}"/>
              </a:ext>
            </a:extLst>
          </p:cNvPr>
          <p:cNvPicPr>
            <a:picLocks noChangeAspect="1"/>
          </p:cNvPicPr>
          <p:nvPr/>
        </p:nvPicPr>
        <p:blipFill>
          <a:blip r:embed="rId4"/>
          <a:stretch>
            <a:fillRect/>
          </a:stretch>
        </p:blipFill>
        <p:spPr>
          <a:xfrm>
            <a:off x="551384" y="4164754"/>
            <a:ext cx="1563004" cy="1828208"/>
          </a:xfrm>
          <a:prstGeom prst="rect">
            <a:avLst/>
          </a:prstGeom>
        </p:spPr>
      </p:pic>
      <p:cxnSp>
        <p:nvCxnSpPr>
          <p:cNvPr id="11" name="Straight Connector 5">
            <a:extLst>
              <a:ext uri="{FF2B5EF4-FFF2-40B4-BE49-F238E27FC236}">
                <a16:creationId xmlns:a16="http://schemas.microsoft.com/office/drawing/2014/main" id="{25927DC8-B322-4880-A6DC-0CEFE45E6191}"/>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197A87E-8F84-4B38-A6CF-79B3D192B7DE}"/>
              </a:ext>
            </a:extLst>
          </p:cNvPr>
          <p:cNvSpPr txBox="1"/>
          <p:nvPr/>
        </p:nvSpPr>
        <p:spPr>
          <a:xfrm>
            <a:off x="6100495" y="6020477"/>
            <a:ext cx="2736304" cy="585610"/>
          </a:xfrm>
          <a:prstGeom prst="rect">
            <a:avLst/>
          </a:prstGeom>
          <a:noFill/>
        </p:spPr>
        <p:txBody>
          <a:bodyPr wrap="square" rtlCol="0">
            <a:noAutofit/>
          </a:bodyPr>
          <a:lstStyle/>
          <a:p>
            <a:pPr rtl="0">
              <a:lnSpc>
                <a:spcPct val="120000"/>
              </a:lnSpc>
            </a:pPr>
            <a:r>
              <a:rPr lang="es" sz="1400" b="0" i="0" u="none" strike="noStrike">
                <a:highlight>
                  <a:srgbClr val="000000">
                    <a:alpha val="0"/>
                  </a:srgbClr>
                </a:highlight>
                <a:latin typeface="Arial"/>
              </a:rPr>
              <a:t>Puedes borrar esta entrada o modificarla y GUARDAR</a:t>
            </a:r>
          </a:p>
        </p:txBody>
      </p:sp>
      <p:sp>
        <p:nvSpPr>
          <p:cNvPr id="32" name="TextBox 31">
            <a:extLst>
              <a:ext uri="{FF2B5EF4-FFF2-40B4-BE49-F238E27FC236}">
                <a16:creationId xmlns:a16="http://schemas.microsoft.com/office/drawing/2014/main" id="{D947B32E-A83E-4EAE-B9D0-89D2BEC16FF9}"/>
              </a:ext>
            </a:extLst>
          </p:cNvPr>
          <p:cNvSpPr txBox="1"/>
          <p:nvPr/>
        </p:nvSpPr>
        <p:spPr>
          <a:xfrm>
            <a:off x="5745111" y="1886068"/>
            <a:ext cx="3369500" cy="327077"/>
          </a:xfrm>
          <a:prstGeom prst="rect">
            <a:avLst/>
          </a:prstGeom>
          <a:noFill/>
        </p:spPr>
        <p:txBody>
          <a:bodyPr wrap="square">
            <a:noAutofit/>
          </a:bodyPr>
          <a:lstStyle/>
          <a:p>
            <a:pPr rtl="0">
              <a:lnSpc>
                <a:spcPct val="120000"/>
              </a:lnSpc>
            </a:pPr>
            <a:r>
              <a:rPr lang="es" sz="1400" b="0" i="0" u="none" strike="noStrike">
                <a:highlight>
                  <a:srgbClr val="000000">
                    <a:alpha val="0"/>
                  </a:srgbClr>
                </a:highlight>
                <a:latin typeface="Arial"/>
              </a:rPr>
              <a:t>O toque una entrada para abrirla.</a:t>
            </a:r>
          </a:p>
        </p:txBody>
      </p:sp>
      <p:pic>
        <p:nvPicPr>
          <p:cNvPr id="22" name="Picture 21" descr="Graphical user interface, application, PowerPoint&#10;&#10;Description automatically generated">
            <a:extLst>
              <a:ext uri="{FF2B5EF4-FFF2-40B4-BE49-F238E27FC236}">
                <a16:creationId xmlns:a16="http://schemas.microsoft.com/office/drawing/2014/main" id="{C5CD6B2F-372E-4A5B-A098-2395A7FB8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8008" y="2293197"/>
            <a:ext cx="2053110" cy="3651798"/>
          </a:xfrm>
          <a:prstGeom prst="rect">
            <a:avLst/>
          </a:prstGeom>
        </p:spPr>
      </p:pic>
      <p:pic>
        <p:nvPicPr>
          <p:cNvPr id="8" name="Picture 7" descr="Chart, bar chart&#10;&#10;Description automatically generated">
            <a:extLst>
              <a:ext uri="{FF2B5EF4-FFF2-40B4-BE49-F238E27FC236}">
                <a16:creationId xmlns:a16="http://schemas.microsoft.com/office/drawing/2014/main" id="{BD2AAE21-23AA-4713-B7C3-8D7074303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0686" y="1954159"/>
            <a:ext cx="2022839" cy="3591778"/>
          </a:xfrm>
          <a:prstGeom prst="rect">
            <a:avLst/>
          </a:prstGeom>
        </p:spPr>
      </p:pic>
      <p:sp>
        <p:nvSpPr>
          <p:cNvPr id="26" name="TextBox 25">
            <a:extLst>
              <a:ext uri="{FF2B5EF4-FFF2-40B4-BE49-F238E27FC236}">
                <a16:creationId xmlns:a16="http://schemas.microsoft.com/office/drawing/2014/main" id="{ABB05BB9-D14E-4DCB-AD25-B4C61517E07F}"/>
              </a:ext>
            </a:extLst>
          </p:cNvPr>
          <p:cNvSpPr txBox="1"/>
          <p:nvPr/>
        </p:nvSpPr>
        <p:spPr>
          <a:xfrm>
            <a:off x="3163016" y="5744114"/>
            <a:ext cx="2860977" cy="844142"/>
          </a:xfrm>
          <a:prstGeom prst="rect">
            <a:avLst/>
          </a:prstGeom>
          <a:noFill/>
        </p:spPr>
        <p:txBody>
          <a:bodyPr wrap="square" rtlCol="0">
            <a:noAutofit/>
          </a:bodyPr>
          <a:lstStyle/>
          <a:p>
            <a:pPr rtl="0">
              <a:lnSpc>
                <a:spcPct val="120000"/>
              </a:lnSpc>
            </a:pPr>
            <a:r>
              <a:rPr lang="es" sz="1400" b="0" i="0" u="none" strike="noStrike" dirty="0">
                <a:highlight>
                  <a:srgbClr val="000000">
                    <a:alpha val="0"/>
                  </a:srgbClr>
                </a:highlight>
                <a:latin typeface="Arial"/>
              </a:rPr>
              <a:t>En el resumen puede </a:t>
            </a:r>
          </a:p>
          <a:p>
            <a:pPr rtl="0">
              <a:lnSpc>
                <a:spcPct val="120000"/>
              </a:lnSpc>
            </a:pPr>
            <a:r>
              <a:rPr lang="es" sz="1400" b="0" i="0" u="none" strike="noStrike" dirty="0">
                <a:highlight>
                  <a:srgbClr val="000000">
                    <a:alpha val="0"/>
                  </a:srgbClr>
                </a:highlight>
                <a:latin typeface="Arial"/>
              </a:rPr>
              <a:t>borrar todas las entradas </a:t>
            </a:r>
          </a:p>
          <a:p>
            <a:pPr rtl="0">
              <a:lnSpc>
                <a:spcPct val="120000"/>
              </a:lnSpc>
            </a:pPr>
            <a:r>
              <a:rPr lang="es" sz="1400" b="0" i="0" u="none" strike="noStrike" dirty="0">
                <a:highlight>
                  <a:srgbClr val="000000">
                    <a:alpha val="0"/>
                  </a:srgbClr>
                </a:highlight>
                <a:latin typeface="Arial"/>
              </a:rPr>
              <a:t>para todos los días (TT completo)</a:t>
            </a:r>
          </a:p>
        </p:txBody>
      </p:sp>
      <p:cxnSp>
        <p:nvCxnSpPr>
          <p:cNvPr id="28" name="Straight Arrow Connector 27">
            <a:extLst>
              <a:ext uri="{FF2B5EF4-FFF2-40B4-BE49-F238E27FC236}">
                <a16:creationId xmlns:a16="http://schemas.microsoft.com/office/drawing/2014/main" id="{648091D6-320F-491F-ADE1-DB704A0BFC4E}"/>
              </a:ext>
            </a:extLst>
          </p:cNvPr>
          <p:cNvCxnSpPr/>
          <p:nvPr/>
        </p:nvCxnSpPr>
        <p:spPr>
          <a:xfrm flipH="1" flipV="1">
            <a:off x="3645183" y="5327890"/>
            <a:ext cx="218569" cy="47737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C7ACC4D-A550-498A-BA54-0C1E09651B7A}"/>
              </a:ext>
            </a:extLst>
          </p:cNvPr>
          <p:cNvCxnSpPr>
            <a:cxnSpLocks/>
          </p:cNvCxnSpPr>
          <p:nvPr/>
        </p:nvCxnSpPr>
        <p:spPr>
          <a:xfrm flipH="1">
            <a:off x="4295800" y="2235537"/>
            <a:ext cx="1584176" cy="184153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9185FEE-23F2-416D-BA22-9CD614476A46}"/>
              </a:ext>
            </a:extLst>
          </p:cNvPr>
          <p:cNvSpPr txBox="1"/>
          <p:nvPr/>
        </p:nvSpPr>
        <p:spPr>
          <a:xfrm>
            <a:off x="8778880" y="2299840"/>
            <a:ext cx="3165525" cy="3687997"/>
          </a:xfrm>
          <a:prstGeom prst="rect">
            <a:avLst/>
          </a:prstGeom>
          <a:noFill/>
        </p:spPr>
        <p:txBody>
          <a:bodyPr wrap="square" rtlCol="0">
            <a:noAutofit/>
          </a:bodyPr>
          <a:lstStyle/>
          <a:p>
            <a:pPr>
              <a:lnSpc>
                <a:spcPct val="120000"/>
              </a:lnSpc>
            </a:pPr>
            <a:endParaRPr lang="de-DE" sz="1400"/>
          </a:p>
          <a:p>
            <a:pPr marL="285750" indent="-285750" rtl="0">
              <a:lnSpc>
                <a:spcPct val="120000"/>
              </a:lnSpc>
              <a:buFont typeface="Arial" panose="020B0604020202020204" pitchFamily="34" charset="0"/>
              <a:buChar char="•"/>
            </a:pPr>
            <a:r>
              <a:rPr lang="es" sz="1400" b="0" i="0" u="none" strike="noStrike">
                <a:highlight>
                  <a:srgbClr val="000000">
                    <a:alpha val="0"/>
                  </a:srgbClr>
                </a:highlight>
                <a:latin typeface="Arial"/>
              </a:rPr>
              <a:t>Una entrada de horario define la hora de inicio para una nueva configuración (modo) </a:t>
            </a:r>
          </a:p>
          <a:p>
            <a:pPr marL="285750" indent="-285750" rtl="0">
              <a:lnSpc>
                <a:spcPct val="120000"/>
              </a:lnSpc>
              <a:buFont typeface="Arial" panose="020B0604020202020204" pitchFamily="34" charset="0"/>
              <a:buChar char="•"/>
            </a:pPr>
            <a:r>
              <a:rPr lang="es" sz="1400" b="0" i="0" u="none" strike="noStrike">
                <a:highlight>
                  <a:srgbClr val="000000">
                    <a:alpha val="0"/>
                  </a:srgbClr>
                </a:highlight>
                <a:latin typeface="Arial"/>
              </a:rPr>
              <a:t>La CU cambia lentamente de la configuración actual a la nueva configuración en el tiempo definido. </a:t>
            </a:r>
          </a:p>
          <a:p>
            <a:pPr marL="285750" indent="-285750" rtl="0">
              <a:lnSpc>
                <a:spcPct val="120000"/>
              </a:lnSpc>
              <a:buFont typeface="Arial" panose="020B0604020202020204" pitchFamily="34" charset="0"/>
              <a:buChar char="•"/>
            </a:pPr>
            <a:r>
              <a:rPr lang="es" sz="1400" b="0" i="0" u="none" strike="noStrike">
                <a:highlight>
                  <a:srgbClr val="000000">
                    <a:alpha val="0"/>
                  </a:srgbClr>
                </a:highlight>
                <a:latin typeface="Arial"/>
              </a:rPr>
              <a:t>La nueva configuración estará activa hasta que un evento de horario futuro cambie la luz nuevamente </a:t>
            </a:r>
          </a:p>
          <a:p>
            <a:pPr marL="266700" rtl="0">
              <a:lnSpc>
                <a:spcPct val="120000"/>
              </a:lnSpc>
            </a:pPr>
            <a:r>
              <a:rPr lang="es" sz="1400" b="0" i="0" u="none" strike="noStrike">
                <a:highlight>
                  <a:srgbClr val="000000">
                    <a:alpha val="0"/>
                  </a:srgbClr>
                </a:highlight>
                <a:latin typeface="Arial"/>
              </a:rPr>
              <a:t>O hasta que el usuario rote la CU para definir una nueva configuración. </a:t>
            </a:r>
          </a:p>
          <a:p>
            <a:pPr marL="285750" indent="-285750" rtl="0">
              <a:lnSpc>
                <a:spcPct val="120000"/>
              </a:lnSpc>
              <a:buFont typeface="Arial" panose="020B0604020202020204" pitchFamily="34" charset="0"/>
              <a:buChar char="•"/>
            </a:pPr>
            <a:r>
              <a:rPr lang="es" sz="1400" b="0" i="0" u="none" strike="noStrike">
                <a:highlight>
                  <a:srgbClr val="000000">
                    <a:alpha val="0"/>
                  </a:srgbClr>
                </a:highlight>
                <a:latin typeface="Arial"/>
              </a:rPr>
              <a:t>Las interacciones del usuario siempre tienen prioridad.</a:t>
            </a:r>
          </a:p>
        </p:txBody>
      </p:sp>
      <p:pic>
        <p:nvPicPr>
          <p:cNvPr id="16" name="Picture 15">
            <a:extLst>
              <a:ext uri="{FF2B5EF4-FFF2-40B4-BE49-F238E27FC236}">
                <a16:creationId xmlns:a16="http://schemas.microsoft.com/office/drawing/2014/main" id="{F119EE88-687A-4213-AA6A-30F700EF05C0}"/>
              </a:ext>
            </a:extLst>
          </p:cNvPr>
          <p:cNvPicPr>
            <a:picLocks noChangeAspect="1"/>
          </p:cNvPicPr>
          <p:nvPr/>
        </p:nvPicPr>
        <p:blipFill>
          <a:blip r:embed="rId7"/>
          <a:stretch>
            <a:fillRect/>
          </a:stretch>
        </p:blipFill>
        <p:spPr>
          <a:xfrm>
            <a:off x="9856106" y="1844824"/>
            <a:ext cx="724198" cy="667522"/>
          </a:xfrm>
          <a:prstGeom prst="rect">
            <a:avLst/>
          </a:prstGeom>
        </p:spPr>
      </p:pic>
    </p:spTree>
    <p:custDataLst>
      <p:tags r:id="rId1"/>
    </p:custDataLst>
    <p:extLst>
      <p:ext uri="{BB962C8B-B14F-4D97-AF65-F5344CB8AC3E}">
        <p14:creationId xmlns:p14="http://schemas.microsoft.com/office/powerpoint/2010/main" val="16027459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CONFIGURAR</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134018" y="859254"/>
            <a:ext cx="9057982" cy="830997"/>
          </a:xfrm>
          <a:prstGeom prst="rect">
            <a:avLst/>
          </a:prstGeom>
          <a:noFill/>
        </p:spPr>
        <p:txBody>
          <a:bodyPr wrap="square" rtlCol="0">
            <a:noAutofit/>
          </a:bodyPr>
          <a:lstStyle/>
          <a:p>
            <a:pPr rtl="0">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Aplicación BIOLUX HCL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Funciones TIMETABLE TT (guardar/eliminar horarios)</a:t>
            </a:r>
          </a:p>
        </p:txBody>
      </p:sp>
      <p:sp>
        <p:nvSpPr>
          <p:cNvPr id="6" name="TextBox 8">
            <a:extLst>
              <a:ext uri="{FF2B5EF4-FFF2-40B4-BE49-F238E27FC236}">
                <a16:creationId xmlns:a16="http://schemas.microsoft.com/office/drawing/2014/main" id="{24B8EC8A-8357-41AE-89EF-C8F4D905B806}"/>
              </a:ext>
            </a:extLst>
          </p:cNvPr>
          <p:cNvSpPr txBox="1"/>
          <p:nvPr/>
        </p:nvSpPr>
        <p:spPr>
          <a:xfrm>
            <a:off x="216165" y="2235537"/>
            <a:ext cx="1919395"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Calendario</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9" name="Grafik 4">
            <a:extLst>
              <a:ext uri="{FF2B5EF4-FFF2-40B4-BE49-F238E27FC236}">
                <a16:creationId xmlns:a16="http://schemas.microsoft.com/office/drawing/2014/main" id="{70640FED-27A7-463F-9F34-854123EAA251}"/>
              </a:ext>
            </a:extLst>
          </p:cNvPr>
          <p:cNvPicPr>
            <a:picLocks noChangeAspect="1"/>
          </p:cNvPicPr>
          <p:nvPr/>
        </p:nvPicPr>
        <p:blipFill>
          <a:blip r:embed="rId3"/>
          <a:stretch>
            <a:fillRect/>
          </a:stretch>
        </p:blipFill>
        <p:spPr>
          <a:xfrm>
            <a:off x="551385" y="2875670"/>
            <a:ext cx="1563003" cy="535473"/>
          </a:xfrm>
          <a:prstGeom prst="rect">
            <a:avLst/>
          </a:prstGeom>
        </p:spPr>
      </p:pic>
      <p:pic>
        <p:nvPicPr>
          <p:cNvPr id="10" name="Picture 2">
            <a:extLst>
              <a:ext uri="{FF2B5EF4-FFF2-40B4-BE49-F238E27FC236}">
                <a16:creationId xmlns:a16="http://schemas.microsoft.com/office/drawing/2014/main" id="{21212CCA-F807-4E08-A339-C5159A5733F9}"/>
              </a:ext>
            </a:extLst>
          </p:cNvPr>
          <p:cNvPicPr>
            <a:picLocks noChangeAspect="1"/>
          </p:cNvPicPr>
          <p:nvPr/>
        </p:nvPicPr>
        <p:blipFill>
          <a:blip r:embed="rId4"/>
          <a:stretch>
            <a:fillRect/>
          </a:stretch>
        </p:blipFill>
        <p:spPr>
          <a:xfrm>
            <a:off x="551384" y="4164754"/>
            <a:ext cx="1563004" cy="1828208"/>
          </a:xfrm>
          <a:prstGeom prst="rect">
            <a:avLst/>
          </a:prstGeom>
        </p:spPr>
      </p:pic>
      <p:cxnSp>
        <p:nvCxnSpPr>
          <p:cNvPr id="11" name="Straight Connector 5">
            <a:extLst>
              <a:ext uri="{FF2B5EF4-FFF2-40B4-BE49-F238E27FC236}">
                <a16:creationId xmlns:a16="http://schemas.microsoft.com/office/drawing/2014/main" id="{25927DC8-B322-4880-A6DC-0CEFE45E6191}"/>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197A87E-8F84-4B38-A6CF-79B3D192B7DE}"/>
              </a:ext>
            </a:extLst>
          </p:cNvPr>
          <p:cNvSpPr txBox="1"/>
          <p:nvPr/>
        </p:nvSpPr>
        <p:spPr>
          <a:xfrm>
            <a:off x="8398404" y="5205619"/>
            <a:ext cx="3242211" cy="547907"/>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La configuración actual se puede guardar como plantilla para uso futuro</a:t>
            </a:r>
            <a:endParaRPr lang="de-DE" sz="1400"/>
          </a:p>
        </p:txBody>
      </p:sp>
      <p:pic>
        <p:nvPicPr>
          <p:cNvPr id="7" name="Picture 6" descr="Graphical user interface, application&#10;&#10;Description automatically generated">
            <a:extLst>
              <a:ext uri="{FF2B5EF4-FFF2-40B4-BE49-F238E27FC236}">
                <a16:creationId xmlns:a16="http://schemas.microsoft.com/office/drawing/2014/main" id="{17DC9707-BDA2-45C0-9B91-FED761A8C5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610" y="1892334"/>
            <a:ext cx="1919756" cy="3414606"/>
          </a:xfrm>
          <a:prstGeom prst="rect">
            <a:avLst/>
          </a:prstGeom>
        </p:spPr>
      </p:pic>
      <p:cxnSp>
        <p:nvCxnSpPr>
          <p:cNvPr id="18" name="Straight Arrow Connector 17">
            <a:extLst>
              <a:ext uri="{FF2B5EF4-FFF2-40B4-BE49-F238E27FC236}">
                <a16:creationId xmlns:a16="http://schemas.microsoft.com/office/drawing/2014/main" id="{2419E6F2-3A05-4CD6-B829-FAC6A1AD77ED}"/>
              </a:ext>
            </a:extLst>
          </p:cNvPr>
          <p:cNvCxnSpPr>
            <a:cxnSpLocks/>
          </p:cNvCxnSpPr>
          <p:nvPr/>
        </p:nvCxnSpPr>
        <p:spPr>
          <a:xfrm flipV="1">
            <a:off x="4655840" y="5143854"/>
            <a:ext cx="216024" cy="40806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FC50BF-B097-40F1-9293-6F6132924A30}"/>
              </a:ext>
            </a:extLst>
          </p:cNvPr>
          <p:cNvSpPr txBox="1"/>
          <p:nvPr/>
        </p:nvSpPr>
        <p:spPr>
          <a:xfrm>
            <a:off x="3223801" y="5509023"/>
            <a:ext cx="2397063" cy="1021883"/>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En la vista de lista y en el resumen, puede hacer clic en MÁS para abrir más opciones para el horario</a:t>
            </a:r>
            <a:endParaRPr lang="de-DE" sz="1400"/>
          </a:p>
        </p:txBody>
      </p:sp>
      <p:sp>
        <p:nvSpPr>
          <p:cNvPr id="26" name="TextBox 25">
            <a:extLst>
              <a:ext uri="{FF2B5EF4-FFF2-40B4-BE49-F238E27FC236}">
                <a16:creationId xmlns:a16="http://schemas.microsoft.com/office/drawing/2014/main" id="{ABB05BB9-D14E-4DCB-AD25-B4C61517E07F}"/>
              </a:ext>
            </a:extLst>
          </p:cNvPr>
          <p:cNvSpPr txBox="1"/>
          <p:nvPr/>
        </p:nvSpPr>
        <p:spPr>
          <a:xfrm>
            <a:off x="8415052" y="3280969"/>
            <a:ext cx="3422907" cy="1495859"/>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Un horario guardado se puede cargar en la CU para su uso.</a:t>
            </a:r>
          </a:p>
          <a:p>
            <a:pPr rtl="0">
              <a:lnSpc>
                <a:spcPct val="110000"/>
              </a:lnSpc>
            </a:pPr>
            <a:r>
              <a:rPr lang="es" sz="1400" b="0" i="0" u="none" strike="noStrike">
                <a:highlight>
                  <a:srgbClr val="000000">
                    <a:alpha val="0"/>
                  </a:srgbClr>
                </a:highlight>
                <a:latin typeface="Arial"/>
              </a:rPr>
              <a:t>Pestaña Cambiar, seleccione TT y pestaña „Usar horario“.</a:t>
            </a:r>
            <a:br>
              <a:rPr lang="es" sz="1400" b="0" i="0" u="none" strike="noStrike">
                <a:highlight>
                  <a:srgbClr val="000000">
                    <a:alpha val="0"/>
                  </a:srgbClr>
                </a:highlight>
                <a:latin typeface="Arial"/>
              </a:rPr>
            </a:br>
            <a:r>
              <a:rPr lang="es" sz="1400" b="0" i="0" u="none" strike="noStrike">
                <a:highlight>
                  <a:srgbClr val="000000">
                    <a:alpha val="0"/>
                  </a:srgbClr>
                </a:highlight>
                <a:latin typeface="Arial"/>
              </a:rPr>
              <a:t>El TT activo se pierde, cuando no se guardó como plantilla antes</a:t>
            </a:r>
            <a:endParaRPr lang="de-DE" sz="1400"/>
          </a:p>
        </p:txBody>
      </p:sp>
      <p:pic>
        <p:nvPicPr>
          <p:cNvPr id="3" name="Picture 2" descr="Graphical user interface, application&#10;&#10;Description automatically generated">
            <a:extLst>
              <a:ext uri="{FF2B5EF4-FFF2-40B4-BE49-F238E27FC236}">
                <a16:creationId xmlns:a16="http://schemas.microsoft.com/office/drawing/2014/main" id="{94D035B3-A012-429F-B870-FE40E697E9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1853" y="1892334"/>
            <a:ext cx="2092211" cy="3721345"/>
          </a:xfrm>
          <a:prstGeom prst="rect">
            <a:avLst/>
          </a:prstGeom>
        </p:spPr>
      </p:pic>
      <p:cxnSp>
        <p:nvCxnSpPr>
          <p:cNvPr id="27" name="Straight Arrow Connector 26">
            <a:extLst>
              <a:ext uri="{FF2B5EF4-FFF2-40B4-BE49-F238E27FC236}">
                <a16:creationId xmlns:a16="http://schemas.microsoft.com/office/drawing/2014/main" id="{0C7ACC4D-A550-498A-BA54-0C1E09651B7A}"/>
              </a:ext>
            </a:extLst>
          </p:cNvPr>
          <p:cNvCxnSpPr>
            <a:stCxn id="21" idx="1"/>
          </p:cNvCxnSpPr>
          <p:nvPr/>
        </p:nvCxnSpPr>
        <p:spPr>
          <a:xfrm flipH="1" flipV="1">
            <a:off x="6719206" y="4365104"/>
            <a:ext cx="1679198" cy="111446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FFFA5CF-BFE4-42ED-8D4E-C3E5C3193E2C}"/>
              </a:ext>
            </a:extLst>
          </p:cNvPr>
          <p:cNvSpPr txBox="1"/>
          <p:nvPr/>
        </p:nvSpPr>
        <p:spPr>
          <a:xfrm>
            <a:off x="8433732" y="2189807"/>
            <a:ext cx="3422908" cy="784895"/>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La configuración actual se puede guardar como archivo csv y enviar por correo electrónico para uso futuro</a:t>
            </a:r>
            <a:br>
              <a:rPr lang="es" sz="1400" b="0" i="0" u="none" strike="noStrike">
                <a:highlight>
                  <a:srgbClr val="000000">
                    <a:alpha val="0"/>
                  </a:srgbClr>
                </a:highlight>
                <a:latin typeface="Arial"/>
              </a:rPr>
            </a:br>
            <a:r>
              <a:rPr lang="es" sz="1400" b="0" i="0" u="none" strike="noStrike">
                <a:highlight>
                  <a:srgbClr val="000000">
                    <a:alpha val="0"/>
                  </a:srgbClr>
                </a:highlight>
                <a:latin typeface="Arial"/>
              </a:rPr>
              <a:t> (ver edición de archivos csv)</a:t>
            </a:r>
          </a:p>
        </p:txBody>
      </p:sp>
      <p:cxnSp>
        <p:nvCxnSpPr>
          <p:cNvPr id="36" name="Straight Arrow Connector 35">
            <a:extLst>
              <a:ext uri="{FF2B5EF4-FFF2-40B4-BE49-F238E27FC236}">
                <a16:creationId xmlns:a16="http://schemas.microsoft.com/office/drawing/2014/main" id="{6A4B3C14-16A6-4300-BF03-CB9B2CCDCC7E}"/>
              </a:ext>
            </a:extLst>
          </p:cNvPr>
          <p:cNvCxnSpPr/>
          <p:nvPr/>
        </p:nvCxnSpPr>
        <p:spPr>
          <a:xfrm flipH="1">
            <a:off x="6719206" y="2420203"/>
            <a:ext cx="1714526" cy="72220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48091D6-320F-491F-ADE1-DB704A0BFC4E}"/>
              </a:ext>
            </a:extLst>
          </p:cNvPr>
          <p:cNvCxnSpPr/>
          <p:nvPr/>
        </p:nvCxnSpPr>
        <p:spPr>
          <a:xfrm flipH="1" flipV="1">
            <a:off x="7640485" y="3280969"/>
            <a:ext cx="704340" cy="30998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5588470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CONFIGURAR</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134018" y="859254"/>
            <a:ext cx="9057982" cy="830997"/>
          </a:xfrm>
          <a:prstGeom prst="rect">
            <a:avLst/>
          </a:prstGeom>
          <a:noFill/>
        </p:spPr>
        <p:txBody>
          <a:bodyPr wrap="square" rtlCol="0">
            <a:noAutofit/>
          </a:bodyPr>
          <a:lstStyle/>
          <a:p>
            <a:pPr rtl="0">
              <a:defRPr/>
            </a:pPr>
            <a:r>
              <a:rPr kumimoji="0" lang="es" sz="2400" b="1" i="0" u="none" strike="noStrike" kern="1200" cap="none" spc="0" normalizeH="0" baseline="0" noProof="0" dirty="0">
                <a:solidFill>
                  <a:srgbClr val="FF6600"/>
                </a:solidFill>
                <a:highlight>
                  <a:srgbClr val="000000">
                    <a:alpha val="0"/>
                  </a:srgbClr>
                </a:highlight>
                <a:uLnTx/>
                <a:uFillTx/>
                <a:latin typeface="Arial"/>
                <a:ea typeface="+mn-ea"/>
                <a:cs typeface="+mn-cs"/>
              </a:rPr>
              <a:t>Aplicación BIOLUX HCL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2300" b="1" i="0" u="none" strike="noStrike" kern="1200" cap="none" spc="0" normalizeH="0" baseline="0" noProof="0" dirty="0">
                <a:solidFill>
                  <a:srgbClr val="FF6600"/>
                </a:solidFill>
                <a:highlight>
                  <a:srgbClr val="000000">
                    <a:alpha val="0"/>
                  </a:srgbClr>
                </a:highlight>
                <a:uLnTx/>
                <a:uFillTx/>
                <a:latin typeface="Arial"/>
                <a:ea typeface="+mn-ea"/>
                <a:cs typeface="+mn-cs"/>
              </a:rPr>
              <a:t>Funciones HORARIO (guardar/eliminar plantillas de horarios)</a:t>
            </a:r>
          </a:p>
        </p:txBody>
      </p:sp>
      <p:sp>
        <p:nvSpPr>
          <p:cNvPr id="6" name="TextBox 8">
            <a:extLst>
              <a:ext uri="{FF2B5EF4-FFF2-40B4-BE49-F238E27FC236}">
                <a16:creationId xmlns:a16="http://schemas.microsoft.com/office/drawing/2014/main" id="{24B8EC8A-8357-41AE-89EF-C8F4D905B806}"/>
              </a:ext>
            </a:extLst>
          </p:cNvPr>
          <p:cNvSpPr txBox="1"/>
          <p:nvPr/>
        </p:nvSpPr>
        <p:spPr>
          <a:xfrm>
            <a:off x="216165" y="2235537"/>
            <a:ext cx="1919395"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Calendario</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9" name="Grafik 4">
            <a:extLst>
              <a:ext uri="{FF2B5EF4-FFF2-40B4-BE49-F238E27FC236}">
                <a16:creationId xmlns:a16="http://schemas.microsoft.com/office/drawing/2014/main" id="{70640FED-27A7-463F-9F34-854123EAA251}"/>
              </a:ext>
            </a:extLst>
          </p:cNvPr>
          <p:cNvPicPr>
            <a:picLocks noChangeAspect="1"/>
          </p:cNvPicPr>
          <p:nvPr/>
        </p:nvPicPr>
        <p:blipFill>
          <a:blip r:embed="rId3"/>
          <a:stretch>
            <a:fillRect/>
          </a:stretch>
        </p:blipFill>
        <p:spPr>
          <a:xfrm>
            <a:off x="551385" y="2875670"/>
            <a:ext cx="1563003" cy="535473"/>
          </a:xfrm>
          <a:prstGeom prst="rect">
            <a:avLst/>
          </a:prstGeom>
        </p:spPr>
      </p:pic>
      <p:pic>
        <p:nvPicPr>
          <p:cNvPr id="10" name="Picture 2">
            <a:extLst>
              <a:ext uri="{FF2B5EF4-FFF2-40B4-BE49-F238E27FC236}">
                <a16:creationId xmlns:a16="http://schemas.microsoft.com/office/drawing/2014/main" id="{21212CCA-F807-4E08-A339-C5159A5733F9}"/>
              </a:ext>
            </a:extLst>
          </p:cNvPr>
          <p:cNvPicPr>
            <a:picLocks noChangeAspect="1"/>
          </p:cNvPicPr>
          <p:nvPr/>
        </p:nvPicPr>
        <p:blipFill>
          <a:blip r:embed="rId4"/>
          <a:stretch>
            <a:fillRect/>
          </a:stretch>
        </p:blipFill>
        <p:spPr>
          <a:xfrm>
            <a:off x="551384" y="4164754"/>
            <a:ext cx="1563004" cy="1828208"/>
          </a:xfrm>
          <a:prstGeom prst="rect">
            <a:avLst/>
          </a:prstGeom>
        </p:spPr>
      </p:pic>
      <p:cxnSp>
        <p:nvCxnSpPr>
          <p:cNvPr id="11" name="Straight Connector 5">
            <a:extLst>
              <a:ext uri="{FF2B5EF4-FFF2-40B4-BE49-F238E27FC236}">
                <a16:creationId xmlns:a16="http://schemas.microsoft.com/office/drawing/2014/main" id="{25927DC8-B322-4880-A6DC-0CEFE45E6191}"/>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FC50BF-B097-40F1-9293-6F6132924A30}"/>
              </a:ext>
            </a:extLst>
          </p:cNvPr>
          <p:cNvSpPr txBox="1"/>
          <p:nvPr/>
        </p:nvSpPr>
        <p:spPr>
          <a:xfrm>
            <a:off x="3134018" y="5329030"/>
            <a:ext cx="2397063" cy="1102674"/>
          </a:xfrm>
          <a:prstGeom prst="rect">
            <a:avLst/>
          </a:prstGeom>
          <a:noFill/>
        </p:spPr>
        <p:txBody>
          <a:bodyPr wrap="square" rtlCol="0">
            <a:noAutofit/>
          </a:bodyPr>
          <a:lstStyle/>
          <a:p>
            <a:pPr rtl="0">
              <a:lnSpc>
                <a:spcPct val="120000"/>
              </a:lnSpc>
            </a:pPr>
            <a:r>
              <a:rPr lang="es" sz="1400" b="0" i="0" u="none" strike="noStrike">
                <a:highlight>
                  <a:srgbClr val="000000">
                    <a:alpha val="0"/>
                  </a:srgbClr>
                </a:highlight>
                <a:latin typeface="Arial"/>
              </a:rPr>
              <a:t>En la descripción general de la sala, puede pulsar MÁS para abrir más opciones para el horario</a:t>
            </a:r>
            <a:endParaRPr lang="de-DE" sz="1400"/>
          </a:p>
        </p:txBody>
      </p:sp>
      <p:pic>
        <p:nvPicPr>
          <p:cNvPr id="4" name="Picture 3" descr="Graphical user interface, application&#10;&#10;Description automatically generated">
            <a:extLst>
              <a:ext uri="{FF2B5EF4-FFF2-40B4-BE49-F238E27FC236}">
                <a16:creationId xmlns:a16="http://schemas.microsoft.com/office/drawing/2014/main" id="{B5D41F59-307E-4C46-8BA0-8BF9C41CE7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9087" y="1846606"/>
            <a:ext cx="1917331" cy="3410293"/>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48D89F0E-C0A6-4136-9613-22F27A3390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1984" y="1845005"/>
            <a:ext cx="1958784" cy="3484025"/>
          </a:xfrm>
          <a:prstGeom prst="rect">
            <a:avLst/>
          </a:prstGeom>
        </p:spPr>
      </p:pic>
      <p:cxnSp>
        <p:nvCxnSpPr>
          <p:cNvPr id="18" name="Straight Arrow Connector 17">
            <a:extLst>
              <a:ext uri="{FF2B5EF4-FFF2-40B4-BE49-F238E27FC236}">
                <a16:creationId xmlns:a16="http://schemas.microsoft.com/office/drawing/2014/main" id="{2419E6F2-3A05-4CD6-B829-FAC6A1AD77ED}"/>
              </a:ext>
            </a:extLst>
          </p:cNvPr>
          <p:cNvCxnSpPr>
            <a:stCxn id="19" idx="0"/>
          </p:cNvCxnSpPr>
          <p:nvPr/>
        </p:nvCxnSpPr>
        <p:spPr>
          <a:xfrm flipV="1">
            <a:off x="4332550" y="4975925"/>
            <a:ext cx="323290" cy="35310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descr="Graphical user interface, application&#10;&#10;Description automatically generated">
            <a:extLst>
              <a:ext uri="{FF2B5EF4-FFF2-40B4-BE49-F238E27FC236}">
                <a16:creationId xmlns:a16="http://schemas.microsoft.com/office/drawing/2014/main" id="{F0055C4D-05A6-4252-B4E3-6C2CCCAE3C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9602" y="1844824"/>
            <a:ext cx="1958886" cy="3484206"/>
          </a:xfrm>
          <a:prstGeom prst="rect">
            <a:avLst/>
          </a:prstGeom>
        </p:spPr>
      </p:pic>
      <p:sp>
        <p:nvSpPr>
          <p:cNvPr id="37" name="TextBox 36">
            <a:extLst>
              <a:ext uri="{FF2B5EF4-FFF2-40B4-BE49-F238E27FC236}">
                <a16:creationId xmlns:a16="http://schemas.microsoft.com/office/drawing/2014/main" id="{D35FE4AA-A7AF-49F7-96F9-BD7FBC15EF78}"/>
              </a:ext>
            </a:extLst>
          </p:cNvPr>
          <p:cNvSpPr txBox="1"/>
          <p:nvPr/>
        </p:nvSpPr>
        <p:spPr>
          <a:xfrm>
            <a:off x="5854373" y="5330631"/>
            <a:ext cx="6054166" cy="1361206"/>
          </a:xfrm>
          <a:prstGeom prst="rect">
            <a:avLst/>
          </a:prstGeom>
          <a:noFill/>
        </p:spPr>
        <p:txBody>
          <a:bodyPr wrap="square" rtlCol="0">
            <a:noAutofit/>
          </a:bodyPr>
          <a:lstStyle/>
          <a:p>
            <a:pPr marL="285750" indent="-285750" rtl="0">
              <a:lnSpc>
                <a:spcPct val="120000"/>
              </a:lnSpc>
              <a:buFont typeface="Arial" panose="020B0604020202020204" pitchFamily="34" charset="0"/>
              <a:buChar char="•"/>
            </a:pPr>
            <a:r>
              <a:rPr lang="es" sz="1400" b="0" i="0" u="none" strike="noStrike">
                <a:highlight>
                  <a:srgbClr val="000000">
                    <a:alpha val="0"/>
                  </a:srgbClr>
                </a:highlight>
                <a:latin typeface="Arial"/>
              </a:rPr>
              <a:t>Seleccione un horario para verlo o editarlo y sobrescriba la plantilla sin cargarla en la Unidad de Control. </a:t>
            </a:r>
            <a:br>
              <a:rPr lang="es" sz="1400" b="0" i="0" u="none" strike="noStrike">
                <a:highlight>
                  <a:srgbClr val="000000">
                    <a:alpha val="0"/>
                  </a:srgbClr>
                </a:highlight>
                <a:latin typeface="Arial"/>
              </a:rPr>
            </a:br>
            <a:r>
              <a:rPr lang="es" sz="1400" b="0" i="0" u="none" strike="noStrike">
                <a:highlight>
                  <a:srgbClr val="000000">
                    <a:alpha val="0"/>
                  </a:srgbClr>
                </a:highlight>
                <a:latin typeface="Arial"/>
              </a:rPr>
              <a:t>Esto debe hacerse después de seleccionar una habitación.</a:t>
            </a:r>
          </a:p>
          <a:p>
            <a:pPr marL="285750" indent="-285750" rtl="0">
              <a:lnSpc>
                <a:spcPct val="120000"/>
              </a:lnSpc>
              <a:buFont typeface="Arial" panose="020B0604020202020204" pitchFamily="34" charset="0"/>
              <a:buChar char="•"/>
            </a:pPr>
            <a:r>
              <a:rPr lang="es" sz="1400" b="0" i="0" u="none" strike="noStrike">
                <a:highlight>
                  <a:srgbClr val="000000">
                    <a:alpha val="0"/>
                  </a:srgbClr>
                </a:highlight>
                <a:latin typeface="Arial"/>
              </a:rPr>
              <a:t>Limpie un horario a la izquierda para eliminar toda la plantilla. Se mantiene el horario activo en la CU. </a:t>
            </a:r>
          </a:p>
        </p:txBody>
      </p:sp>
    </p:spTree>
    <p:custDataLst>
      <p:tags r:id="rId1"/>
    </p:custDataLst>
    <p:extLst>
      <p:ext uri="{BB962C8B-B14F-4D97-AF65-F5344CB8AC3E}">
        <p14:creationId xmlns:p14="http://schemas.microsoft.com/office/powerpoint/2010/main" val="286313104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CONFIGURAR</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134018" y="859254"/>
            <a:ext cx="9057982" cy="830997"/>
          </a:xfrm>
          <a:prstGeom prst="rect">
            <a:avLst/>
          </a:prstGeom>
          <a:noFill/>
        </p:spPr>
        <p:txBody>
          <a:bodyPr wrap="square" rtlCol="0">
            <a:noAutofit/>
          </a:bodyPr>
          <a:lstStyle/>
          <a:p>
            <a:pPr rtl="0">
              <a:defRPr/>
            </a:pPr>
            <a:r>
              <a:rPr kumimoji="0" lang="es" sz="2400" b="1" i="0" u="none" strike="noStrike" kern="1200" cap="none" spc="0" normalizeH="0" baseline="0" noProof="0" dirty="0">
                <a:solidFill>
                  <a:srgbClr val="FF6600"/>
                </a:solidFill>
                <a:highlight>
                  <a:srgbClr val="000000">
                    <a:alpha val="0"/>
                  </a:srgbClr>
                </a:highlight>
                <a:uLnTx/>
                <a:uFillTx/>
                <a:latin typeface="Arial"/>
                <a:ea typeface="+mn-ea"/>
                <a:cs typeface="+mn-cs"/>
              </a:rPr>
              <a:t>Aplicación BIOLUX HCL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1900" b="1" i="0" u="none" strike="noStrike" kern="1200" cap="none" spc="0" normalizeH="0" baseline="0" noProof="0" dirty="0">
                <a:solidFill>
                  <a:srgbClr val="FF6600"/>
                </a:solidFill>
                <a:highlight>
                  <a:srgbClr val="000000">
                    <a:alpha val="0"/>
                  </a:srgbClr>
                </a:highlight>
                <a:uLnTx/>
                <a:uFillTx/>
                <a:latin typeface="Arial"/>
                <a:ea typeface="+mn-ea"/>
                <a:cs typeface="+mn-cs"/>
              </a:rPr>
              <a:t>Funciones de TIMETABLE TT (edición y uso compartido de archivos csv)</a:t>
            </a:r>
          </a:p>
        </p:txBody>
      </p:sp>
      <p:sp>
        <p:nvSpPr>
          <p:cNvPr id="6" name="TextBox 8">
            <a:extLst>
              <a:ext uri="{FF2B5EF4-FFF2-40B4-BE49-F238E27FC236}">
                <a16:creationId xmlns:a16="http://schemas.microsoft.com/office/drawing/2014/main" id="{24B8EC8A-8357-41AE-89EF-C8F4D905B806}"/>
              </a:ext>
            </a:extLst>
          </p:cNvPr>
          <p:cNvSpPr txBox="1"/>
          <p:nvPr/>
        </p:nvSpPr>
        <p:spPr>
          <a:xfrm>
            <a:off x="216165" y="2235537"/>
            <a:ext cx="1919395"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Calendario</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9" name="Grafik 4">
            <a:extLst>
              <a:ext uri="{FF2B5EF4-FFF2-40B4-BE49-F238E27FC236}">
                <a16:creationId xmlns:a16="http://schemas.microsoft.com/office/drawing/2014/main" id="{70640FED-27A7-463F-9F34-854123EAA251}"/>
              </a:ext>
            </a:extLst>
          </p:cNvPr>
          <p:cNvPicPr>
            <a:picLocks noChangeAspect="1"/>
          </p:cNvPicPr>
          <p:nvPr/>
        </p:nvPicPr>
        <p:blipFill>
          <a:blip r:embed="rId3"/>
          <a:stretch>
            <a:fillRect/>
          </a:stretch>
        </p:blipFill>
        <p:spPr>
          <a:xfrm>
            <a:off x="551385" y="2875670"/>
            <a:ext cx="1563003" cy="535473"/>
          </a:xfrm>
          <a:prstGeom prst="rect">
            <a:avLst/>
          </a:prstGeom>
        </p:spPr>
      </p:pic>
      <p:pic>
        <p:nvPicPr>
          <p:cNvPr id="10" name="Picture 2">
            <a:extLst>
              <a:ext uri="{FF2B5EF4-FFF2-40B4-BE49-F238E27FC236}">
                <a16:creationId xmlns:a16="http://schemas.microsoft.com/office/drawing/2014/main" id="{21212CCA-F807-4E08-A339-C5159A5733F9}"/>
              </a:ext>
            </a:extLst>
          </p:cNvPr>
          <p:cNvPicPr>
            <a:picLocks noChangeAspect="1"/>
          </p:cNvPicPr>
          <p:nvPr/>
        </p:nvPicPr>
        <p:blipFill>
          <a:blip r:embed="rId4"/>
          <a:stretch>
            <a:fillRect/>
          </a:stretch>
        </p:blipFill>
        <p:spPr>
          <a:xfrm>
            <a:off x="551384" y="4164754"/>
            <a:ext cx="1563004" cy="1828208"/>
          </a:xfrm>
          <a:prstGeom prst="rect">
            <a:avLst/>
          </a:prstGeom>
        </p:spPr>
      </p:pic>
      <p:cxnSp>
        <p:nvCxnSpPr>
          <p:cNvPr id="11" name="Straight Connector 5">
            <a:extLst>
              <a:ext uri="{FF2B5EF4-FFF2-40B4-BE49-F238E27FC236}">
                <a16:creationId xmlns:a16="http://schemas.microsoft.com/office/drawing/2014/main" id="{25927DC8-B322-4880-A6DC-0CEFE45E6191}"/>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FC50BF-B097-40F1-9293-6F6132924A30}"/>
              </a:ext>
            </a:extLst>
          </p:cNvPr>
          <p:cNvSpPr txBox="1"/>
          <p:nvPr/>
        </p:nvSpPr>
        <p:spPr>
          <a:xfrm>
            <a:off x="3212848" y="1791177"/>
            <a:ext cx="8382690" cy="784895"/>
          </a:xfrm>
          <a:prstGeom prst="rect">
            <a:avLst/>
          </a:prstGeom>
          <a:noFill/>
        </p:spPr>
        <p:txBody>
          <a:bodyPr wrap="square" rtlCol="0">
            <a:noAutofit/>
          </a:bodyPr>
          <a:lstStyle/>
          <a:p>
            <a:pPr rtl="0">
              <a:lnSpc>
                <a:spcPct val="110000"/>
              </a:lnSpc>
            </a:pPr>
            <a:r>
              <a:rPr lang="es" sz="1400" b="0" i="0" u="none" strike="noStrike">
                <a:highlight>
                  <a:srgbClr val="000000">
                    <a:alpha val="0"/>
                  </a:srgbClr>
                </a:highlight>
                <a:latin typeface="Arial"/>
              </a:rPr>
              <a:t>En la descripción general de la sala, puede pulsar MÁS para abrir más opciones para el horario y luego pulsar Copia de seguridad de correo electrónico para enviar el horario como texto de correo electrónico y como archivo csv a una cuenta de correo electrónico. El destinatario del correo electrónico puede abrir y editar el archivo csv, agregar nuevas entradas, modificar o eliminar entradas existentes y guardar como archivo csv.</a:t>
            </a:r>
          </a:p>
        </p:txBody>
      </p:sp>
      <p:pic>
        <p:nvPicPr>
          <p:cNvPr id="3" name="Picture 2">
            <a:extLst>
              <a:ext uri="{FF2B5EF4-FFF2-40B4-BE49-F238E27FC236}">
                <a16:creationId xmlns:a16="http://schemas.microsoft.com/office/drawing/2014/main" id="{06AA6BEF-4F39-4E09-B417-7D77D4F8F989}"/>
              </a:ext>
            </a:extLst>
          </p:cNvPr>
          <p:cNvPicPr>
            <a:picLocks noChangeAspect="1"/>
          </p:cNvPicPr>
          <p:nvPr/>
        </p:nvPicPr>
        <p:blipFill>
          <a:blip r:embed="rId5"/>
          <a:stretch>
            <a:fillRect/>
          </a:stretch>
        </p:blipFill>
        <p:spPr>
          <a:xfrm>
            <a:off x="5157717" y="2941600"/>
            <a:ext cx="2236576" cy="2641926"/>
          </a:xfrm>
          <a:prstGeom prst="rect">
            <a:avLst/>
          </a:prstGeom>
        </p:spPr>
      </p:pic>
      <p:sp>
        <p:nvSpPr>
          <p:cNvPr id="25" name="TextBox 24">
            <a:extLst>
              <a:ext uri="{FF2B5EF4-FFF2-40B4-BE49-F238E27FC236}">
                <a16:creationId xmlns:a16="http://schemas.microsoft.com/office/drawing/2014/main" id="{A2780DBE-9174-4217-BAF9-6372F3812B61}"/>
              </a:ext>
            </a:extLst>
          </p:cNvPr>
          <p:cNvSpPr txBox="1"/>
          <p:nvPr/>
        </p:nvSpPr>
        <p:spPr>
          <a:xfrm>
            <a:off x="3276972" y="5741893"/>
            <a:ext cx="8587048" cy="784895"/>
          </a:xfrm>
          <a:prstGeom prst="rect">
            <a:avLst/>
          </a:prstGeom>
          <a:noFill/>
        </p:spPr>
        <p:txBody>
          <a:bodyPr wrap="square" rtlCol="0">
            <a:noAutofit/>
          </a:bodyPr>
          <a:lstStyle/>
          <a:p>
            <a:pPr rtl="0">
              <a:lnSpc>
                <a:spcPct val="110000"/>
              </a:lnSpc>
            </a:pPr>
            <a:r>
              <a:rPr lang="es" sz="1400" b="0" i="0" u="none" strike="noStrike" dirty="0">
                <a:highlight>
                  <a:srgbClr val="000000">
                    <a:alpha val="0"/>
                  </a:srgbClr>
                </a:highlight>
                <a:latin typeface="Arial"/>
              </a:rPr>
              <a:t>Envíe el archivo csv a una cuenta de correo electrónico que se pueda abrir en el móvil que tenga instalada la aplicación BIOLUX. </a:t>
            </a:r>
          </a:p>
          <a:p>
            <a:pPr rtl="0">
              <a:lnSpc>
                <a:spcPct val="110000"/>
              </a:lnSpc>
            </a:pPr>
            <a:r>
              <a:rPr lang="es" sz="1400" b="0" i="0" u="none" strike="noStrike" dirty="0">
                <a:highlight>
                  <a:srgbClr val="000000">
                    <a:alpha val="0"/>
                  </a:srgbClr>
                </a:highlight>
                <a:latin typeface="Arial"/>
              </a:rPr>
              <a:t>Abra el correo electrónico recibido en su móvil, seleccione el archivo csv y compártalo con la aplicación BIOLUX. Guarde el horario, seleccione la habitación para la que se utilizará y abra el horario guardado. </a:t>
            </a:r>
          </a:p>
        </p:txBody>
      </p:sp>
      <p:pic>
        <p:nvPicPr>
          <p:cNvPr id="13" name="Picture 12" descr="Graphical user interface, text, application&#10;&#10;Description automatically generated">
            <a:extLst>
              <a:ext uri="{FF2B5EF4-FFF2-40B4-BE49-F238E27FC236}">
                <a16:creationId xmlns:a16="http://schemas.microsoft.com/office/drawing/2014/main" id="{296F511B-119C-4566-A838-5C4A594460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6946" y="2881601"/>
            <a:ext cx="1499435" cy="2666996"/>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35BECE88-2C39-4147-A5B4-79E15F9547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8312" y="2904983"/>
            <a:ext cx="1514274" cy="2693390"/>
          </a:xfrm>
          <a:prstGeom prst="rect">
            <a:avLst/>
          </a:prstGeom>
        </p:spPr>
      </p:pic>
      <p:cxnSp>
        <p:nvCxnSpPr>
          <p:cNvPr id="20" name="Straight Arrow Connector 19">
            <a:extLst>
              <a:ext uri="{FF2B5EF4-FFF2-40B4-BE49-F238E27FC236}">
                <a16:creationId xmlns:a16="http://schemas.microsoft.com/office/drawing/2014/main" id="{3A1BFDFF-4478-49F1-9007-8CDE8CE44019}"/>
              </a:ext>
            </a:extLst>
          </p:cNvPr>
          <p:cNvCxnSpPr/>
          <p:nvPr/>
        </p:nvCxnSpPr>
        <p:spPr>
          <a:xfrm flipV="1">
            <a:off x="7055398" y="4684118"/>
            <a:ext cx="1046463" cy="136379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47F83C4-B71E-43FD-A11C-4783F4ECD741}"/>
              </a:ext>
            </a:extLst>
          </p:cNvPr>
          <p:cNvCxnSpPr/>
          <p:nvPr/>
        </p:nvCxnSpPr>
        <p:spPr>
          <a:xfrm flipH="1">
            <a:off x="6246838" y="2670799"/>
            <a:ext cx="1276443" cy="168248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46E57DE-B308-4AB2-A625-E9A2138E1B63}"/>
              </a:ext>
            </a:extLst>
          </p:cNvPr>
          <p:cNvCxnSpPr/>
          <p:nvPr/>
        </p:nvCxnSpPr>
        <p:spPr>
          <a:xfrm flipV="1">
            <a:off x="6359844" y="3261641"/>
            <a:ext cx="1403121" cy="245289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419E6F2-3A05-4CD6-B829-FAC6A1AD77ED}"/>
              </a:ext>
            </a:extLst>
          </p:cNvPr>
          <p:cNvCxnSpPr/>
          <p:nvPr/>
        </p:nvCxnSpPr>
        <p:spPr>
          <a:xfrm>
            <a:off x="4057647" y="2523222"/>
            <a:ext cx="362343" cy="113857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FA45747B-8C22-4E76-AD4A-0F2B9C025D56}"/>
              </a:ext>
            </a:extLst>
          </p:cNvPr>
          <p:cNvGrpSpPr/>
          <p:nvPr/>
        </p:nvGrpSpPr>
        <p:grpSpPr>
          <a:xfrm>
            <a:off x="9871654" y="2930333"/>
            <a:ext cx="1514274" cy="2693388"/>
            <a:chOff x="9792824" y="2864403"/>
            <a:chExt cx="1514274" cy="2693388"/>
          </a:xfrm>
        </p:grpSpPr>
        <p:pic>
          <p:nvPicPr>
            <p:cNvPr id="22" name="Picture 21" descr="Graphical user interface, text, application, chat or text message&#10;&#10;Description automatically generated">
              <a:extLst>
                <a:ext uri="{FF2B5EF4-FFF2-40B4-BE49-F238E27FC236}">
                  <a16:creationId xmlns:a16="http://schemas.microsoft.com/office/drawing/2014/main" id="{5E52360C-D725-4EE1-A00D-276F8D2BDC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92824" y="2864403"/>
              <a:ext cx="1514274" cy="2693388"/>
            </a:xfrm>
            <a:prstGeom prst="rect">
              <a:avLst/>
            </a:prstGeom>
          </p:spPr>
        </p:pic>
        <p:sp>
          <p:nvSpPr>
            <p:cNvPr id="40" name="Rectangle 39">
              <a:extLst>
                <a:ext uri="{FF2B5EF4-FFF2-40B4-BE49-F238E27FC236}">
                  <a16:creationId xmlns:a16="http://schemas.microsoft.com/office/drawing/2014/main" id="{94BF9E63-C852-4CDE-93FD-7BD6A4CDC50D}"/>
                </a:ext>
              </a:extLst>
            </p:cNvPr>
            <p:cNvSpPr/>
            <p:nvPr/>
          </p:nvSpPr>
          <p:spPr>
            <a:xfrm>
              <a:off x="9792824" y="4509120"/>
              <a:ext cx="757137" cy="504056"/>
            </a:xfrm>
            <a:prstGeom prst="rect">
              <a:avLst/>
            </a:prstGeom>
            <a:solidFill>
              <a:schemeClr val="bg1"/>
            </a:solidFill>
            <a:ln>
              <a:solidFill>
                <a:schemeClr val="accent2"/>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endParaRPr lang="de-DE" sz="1400" err="1"/>
            </a:p>
          </p:txBody>
        </p:sp>
      </p:grpSp>
      <p:cxnSp>
        <p:nvCxnSpPr>
          <p:cNvPr id="42" name="Straight Arrow Connector 41">
            <a:extLst>
              <a:ext uri="{FF2B5EF4-FFF2-40B4-BE49-F238E27FC236}">
                <a16:creationId xmlns:a16="http://schemas.microsoft.com/office/drawing/2014/main" id="{2B6D9BDB-DDE4-4241-90EE-2D98F5DC9ACF}"/>
              </a:ext>
            </a:extLst>
          </p:cNvPr>
          <p:cNvCxnSpPr/>
          <p:nvPr/>
        </p:nvCxnSpPr>
        <p:spPr>
          <a:xfrm flipV="1">
            <a:off x="9407933" y="3209336"/>
            <a:ext cx="1807532" cy="307717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0C56D0A-3980-4DE5-81D8-9BB6EA5226D4}"/>
              </a:ext>
            </a:extLst>
          </p:cNvPr>
          <p:cNvCxnSpPr/>
          <p:nvPr/>
        </p:nvCxnSpPr>
        <p:spPr>
          <a:xfrm flipH="1" flipV="1">
            <a:off x="10426340" y="5548597"/>
            <a:ext cx="202451" cy="66962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D2D4F4F-038C-447A-A86A-2E29CFA7A69F}"/>
              </a:ext>
            </a:extLst>
          </p:cNvPr>
          <p:cNvSpPr/>
          <p:nvPr/>
        </p:nvSpPr>
        <p:spPr>
          <a:xfrm>
            <a:off x="7896200" y="5237837"/>
            <a:ext cx="1446386" cy="476701"/>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Tree>
    <p:custDataLst>
      <p:tags r:id="rId1"/>
    </p:custDataLst>
    <p:extLst>
      <p:ext uri="{BB962C8B-B14F-4D97-AF65-F5344CB8AC3E}">
        <p14:creationId xmlns:p14="http://schemas.microsoft.com/office/powerpoint/2010/main" val="8295578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CONFIGURAR</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134018" y="859254"/>
            <a:ext cx="8628594" cy="800219"/>
          </a:xfrm>
          <a:prstGeom prst="rect">
            <a:avLst/>
          </a:prstGeom>
          <a:noFill/>
        </p:spPr>
        <p:txBody>
          <a:bodyPr wrap="square" rtlCol="0">
            <a:noAutofit/>
          </a:bodyPr>
          <a:lstStyle/>
          <a:p>
            <a:pPr rtl="0">
              <a:defRPr/>
            </a:pPr>
            <a:r>
              <a:rPr kumimoji="0" lang="es" sz="2400" b="1" i="0" u="none" strike="noStrike" kern="1200" cap="none" spc="0" normalizeH="0" baseline="0" noProof="0" dirty="0">
                <a:solidFill>
                  <a:srgbClr val="FF6600"/>
                </a:solidFill>
                <a:highlight>
                  <a:srgbClr val="000000">
                    <a:alpha val="0"/>
                  </a:srgbClr>
                </a:highlight>
                <a:uLnTx/>
                <a:uFillTx/>
                <a:latin typeface="Arial"/>
                <a:ea typeface="+mn-ea"/>
                <a:cs typeface="+mn-cs"/>
              </a:rPr>
              <a:t>Aplicación BIOLUX HCL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1700" b="1" i="0" u="none" strike="noStrike" kern="1200" cap="none" spc="0" normalizeH="0" baseline="0" noProof="0" dirty="0">
                <a:solidFill>
                  <a:srgbClr val="FF6600"/>
                </a:solidFill>
                <a:highlight>
                  <a:srgbClr val="000000">
                    <a:alpha val="0"/>
                  </a:srgbClr>
                </a:highlight>
                <a:uLnTx/>
                <a:uFillTx/>
                <a:latin typeface="Arial"/>
                <a:ea typeface="+mn-ea"/>
                <a:cs typeface="+mn-cs"/>
              </a:rPr>
              <a:t>Otras funciones de la aplicación (instalación y configuración del sensor Zigbee)</a:t>
            </a:r>
          </a:p>
        </p:txBody>
      </p:sp>
      <p:sp>
        <p:nvSpPr>
          <p:cNvPr id="6" name="TextBox 8">
            <a:extLst>
              <a:ext uri="{FF2B5EF4-FFF2-40B4-BE49-F238E27FC236}">
                <a16:creationId xmlns:a16="http://schemas.microsoft.com/office/drawing/2014/main" id="{24B8EC8A-8357-41AE-89EF-C8F4D905B806}"/>
              </a:ext>
            </a:extLst>
          </p:cNvPr>
          <p:cNvSpPr txBox="1"/>
          <p:nvPr/>
        </p:nvSpPr>
        <p:spPr>
          <a:xfrm>
            <a:off x="216165" y="2235537"/>
            <a:ext cx="1919395" cy="646331"/>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Configuración de los sensores</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8" name="Grafik 4">
            <a:extLst>
              <a:ext uri="{FF2B5EF4-FFF2-40B4-BE49-F238E27FC236}">
                <a16:creationId xmlns:a16="http://schemas.microsoft.com/office/drawing/2014/main" id="{28A8F681-5214-4EEE-9554-0D900CB73D96}"/>
              </a:ext>
            </a:extLst>
          </p:cNvPr>
          <p:cNvPicPr>
            <a:picLocks noChangeAspect="1"/>
          </p:cNvPicPr>
          <p:nvPr/>
        </p:nvPicPr>
        <p:blipFill>
          <a:blip r:embed="rId3"/>
          <a:stretch>
            <a:fillRect/>
          </a:stretch>
        </p:blipFill>
        <p:spPr>
          <a:xfrm>
            <a:off x="565529" y="3157639"/>
            <a:ext cx="1563003" cy="535473"/>
          </a:xfrm>
          <a:prstGeom prst="rect">
            <a:avLst/>
          </a:prstGeom>
        </p:spPr>
      </p:pic>
      <p:pic>
        <p:nvPicPr>
          <p:cNvPr id="9" name="Picture 2">
            <a:extLst>
              <a:ext uri="{FF2B5EF4-FFF2-40B4-BE49-F238E27FC236}">
                <a16:creationId xmlns:a16="http://schemas.microsoft.com/office/drawing/2014/main" id="{BB5D1CF4-024A-4BB6-B631-A6EB19E32CD3}"/>
              </a:ext>
            </a:extLst>
          </p:cNvPr>
          <p:cNvPicPr>
            <a:picLocks noChangeAspect="1"/>
          </p:cNvPicPr>
          <p:nvPr/>
        </p:nvPicPr>
        <p:blipFill>
          <a:blip r:embed="rId4"/>
          <a:stretch>
            <a:fillRect/>
          </a:stretch>
        </p:blipFill>
        <p:spPr>
          <a:xfrm>
            <a:off x="551384" y="4164754"/>
            <a:ext cx="1563004" cy="1828208"/>
          </a:xfrm>
          <a:prstGeom prst="rect">
            <a:avLst/>
          </a:prstGeom>
        </p:spPr>
      </p:pic>
      <p:cxnSp>
        <p:nvCxnSpPr>
          <p:cNvPr id="10" name="Straight Connector 5">
            <a:extLst>
              <a:ext uri="{FF2B5EF4-FFF2-40B4-BE49-F238E27FC236}">
                <a16:creationId xmlns:a16="http://schemas.microsoft.com/office/drawing/2014/main" id="{3EFB3BB1-3D77-446C-ACDC-9BB9188B42D8}"/>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Graphical user interface, application&#10;&#10;Description automatically generated with medium confidence">
            <a:extLst>
              <a:ext uri="{FF2B5EF4-FFF2-40B4-BE49-F238E27FC236}">
                <a16:creationId xmlns:a16="http://schemas.microsoft.com/office/drawing/2014/main" id="{682BE589-DF03-49DC-AB2B-2F5713703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5680" y="1820580"/>
            <a:ext cx="2235456" cy="3976132"/>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111BEEAE-52D1-44F7-A3E1-8EB32DBFCE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2140" y="1820579"/>
            <a:ext cx="2235457" cy="3976132"/>
          </a:xfrm>
          <a:prstGeom prst="rect">
            <a:avLst/>
          </a:prstGeom>
        </p:spPr>
      </p:pic>
      <p:sp>
        <p:nvSpPr>
          <p:cNvPr id="16" name="TextBox 15">
            <a:extLst>
              <a:ext uri="{FF2B5EF4-FFF2-40B4-BE49-F238E27FC236}">
                <a16:creationId xmlns:a16="http://schemas.microsoft.com/office/drawing/2014/main" id="{FB48CFB2-56BD-4B07-86D3-F9ECA4B5913D}"/>
              </a:ext>
            </a:extLst>
          </p:cNvPr>
          <p:cNvSpPr txBox="1"/>
          <p:nvPr/>
        </p:nvSpPr>
        <p:spPr>
          <a:xfrm>
            <a:off x="3129968" y="5946928"/>
            <a:ext cx="2817893" cy="585610"/>
          </a:xfrm>
          <a:prstGeom prst="rect">
            <a:avLst/>
          </a:prstGeom>
          <a:noFill/>
        </p:spPr>
        <p:txBody>
          <a:bodyPr wrap="square" rtlCol="0">
            <a:noAutofit/>
          </a:bodyPr>
          <a:lstStyle/>
          <a:p>
            <a:pPr rtl="0">
              <a:lnSpc>
                <a:spcPct val="120000"/>
              </a:lnSpc>
            </a:pPr>
            <a:r>
              <a:rPr lang="es" sz="1400" b="0" i="0" u="none" strike="noStrike" dirty="0">
                <a:highlight>
                  <a:srgbClr val="000000">
                    <a:alpha val="0"/>
                  </a:srgbClr>
                </a:highlight>
                <a:latin typeface="Arial"/>
              </a:rPr>
              <a:t>En la vista general de la habitación, sección SENSORES, seleccione el sensor</a:t>
            </a:r>
            <a:endParaRPr lang="de-DE" sz="1400" dirty="0"/>
          </a:p>
        </p:txBody>
      </p:sp>
      <p:sp>
        <p:nvSpPr>
          <p:cNvPr id="17" name="TextBox 16">
            <a:extLst>
              <a:ext uri="{FF2B5EF4-FFF2-40B4-BE49-F238E27FC236}">
                <a16:creationId xmlns:a16="http://schemas.microsoft.com/office/drawing/2014/main" id="{C7CF1864-A67D-43CD-BB72-BED0E9CEFC73}"/>
              </a:ext>
            </a:extLst>
          </p:cNvPr>
          <p:cNvSpPr txBox="1"/>
          <p:nvPr/>
        </p:nvSpPr>
        <p:spPr>
          <a:xfrm>
            <a:off x="6252140" y="5874628"/>
            <a:ext cx="3763210" cy="844142"/>
          </a:xfrm>
          <a:prstGeom prst="rect">
            <a:avLst/>
          </a:prstGeom>
          <a:noFill/>
        </p:spPr>
        <p:txBody>
          <a:bodyPr wrap="square" rtlCol="0">
            <a:noAutofit/>
          </a:bodyPr>
          <a:lstStyle/>
          <a:p>
            <a:pPr rtl="0">
              <a:lnSpc>
                <a:spcPct val="120000"/>
              </a:lnSpc>
            </a:pPr>
            <a:r>
              <a:rPr lang="es" sz="1400" b="0" i="0" u="none" strike="noStrike" dirty="0">
                <a:highlight>
                  <a:srgbClr val="000000">
                    <a:alpha val="0"/>
                  </a:srgbClr>
                </a:highlight>
                <a:latin typeface="Arial"/>
              </a:rPr>
              <a:t>Al pulsar PRUEBA, una luz roja en el sensor parpadea durante 15 segundos para indicar que el sensor está en la red Zigbee.</a:t>
            </a:r>
          </a:p>
        </p:txBody>
      </p:sp>
      <p:cxnSp>
        <p:nvCxnSpPr>
          <p:cNvPr id="19" name="Straight Arrow Connector 18">
            <a:extLst>
              <a:ext uri="{FF2B5EF4-FFF2-40B4-BE49-F238E27FC236}">
                <a16:creationId xmlns:a16="http://schemas.microsoft.com/office/drawing/2014/main" id="{7C94FF55-7EA3-45B0-8F4C-41E7E1C7F919}"/>
              </a:ext>
            </a:extLst>
          </p:cNvPr>
          <p:cNvCxnSpPr>
            <a:stCxn id="28" idx="1"/>
          </p:cNvCxnSpPr>
          <p:nvPr/>
        </p:nvCxnSpPr>
        <p:spPr>
          <a:xfrm flipH="1">
            <a:off x="8393539" y="2687496"/>
            <a:ext cx="533884" cy="102743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47570A0-9655-4AFF-A8CA-3095EB1A7D30}"/>
              </a:ext>
            </a:extLst>
          </p:cNvPr>
          <p:cNvCxnSpPr/>
          <p:nvPr/>
        </p:nvCxnSpPr>
        <p:spPr>
          <a:xfrm flipH="1" flipV="1">
            <a:off x="6871378" y="5606285"/>
            <a:ext cx="219411" cy="34342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8E96A09-2AFD-4C69-A13D-635494440709}"/>
              </a:ext>
            </a:extLst>
          </p:cNvPr>
          <p:cNvCxnSpPr/>
          <p:nvPr/>
        </p:nvCxnSpPr>
        <p:spPr>
          <a:xfrm flipH="1" flipV="1">
            <a:off x="4691161" y="4068502"/>
            <a:ext cx="243791" cy="195298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984E2CD-F0AF-40C0-952F-F9D750084CC8}"/>
              </a:ext>
            </a:extLst>
          </p:cNvPr>
          <p:cNvSpPr txBox="1"/>
          <p:nvPr/>
        </p:nvSpPr>
        <p:spPr>
          <a:xfrm>
            <a:off x="8927423" y="2394691"/>
            <a:ext cx="3073233" cy="585610"/>
          </a:xfrm>
          <a:prstGeom prst="rect">
            <a:avLst/>
          </a:prstGeom>
          <a:noFill/>
        </p:spPr>
        <p:txBody>
          <a:bodyPr wrap="square" rtlCol="0">
            <a:noAutofit/>
          </a:bodyPr>
          <a:lstStyle/>
          <a:p>
            <a:pPr rtl="0">
              <a:lnSpc>
                <a:spcPct val="120000"/>
              </a:lnSpc>
            </a:pPr>
            <a:r>
              <a:rPr lang="es" sz="1400" b="0" i="0" u="none" strike="noStrike">
                <a:highlight>
                  <a:srgbClr val="000000">
                    <a:alpha val="0"/>
                  </a:srgbClr>
                </a:highlight>
                <a:latin typeface="Arial"/>
              </a:rPr>
              <a:t>El sensor debe estar habilitado si se requiere la función</a:t>
            </a:r>
          </a:p>
        </p:txBody>
      </p:sp>
      <p:sp>
        <p:nvSpPr>
          <p:cNvPr id="30" name="TextBox 29">
            <a:extLst>
              <a:ext uri="{FF2B5EF4-FFF2-40B4-BE49-F238E27FC236}">
                <a16:creationId xmlns:a16="http://schemas.microsoft.com/office/drawing/2014/main" id="{9632E026-8BE3-40C7-B6D9-A470FDBCEF38}"/>
              </a:ext>
            </a:extLst>
          </p:cNvPr>
          <p:cNvSpPr txBox="1"/>
          <p:nvPr/>
        </p:nvSpPr>
        <p:spPr>
          <a:xfrm>
            <a:off x="8829366" y="4769341"/>
            <a:ext cx="2849688" cy="585610"/>
          </a:xfrm>
          <a:prstGeom prst="rect">
            <a:avLst/>
          </a:prstGeom>
          <a:noFill/>
        </p:spPr>
        <p:txBody>
          <a:bodyPr wrap="square" rtlCol="0">
            <a:noAutofit/>
          </a:bodyPr>
          <a:lstStyle/>
          <a:p>
            <a:pPr rtl="0">
              <a:lnSpc>
                <a:spcPct val="120000"/>
              </a:lnSpc>
            </a:pPr>
            <a:r>
              <a:rPr lang="es" sz="1400" b="0" i="0" u="none" strike="noStrike">
                <a:highlight>
                  <a:srgbClr val="000000">
                    <a:alpha val="0"/>
                  </a:srgbClr>
                </a:highlight>
                <a:latin typeface="Arial"/>
              </a:rPr>
              <a:t>Pestaña de configuración de sensores</a:t>
            </a:r>
            <a:endParaRPr lang="de-DE" sz="1400"/>
          </a:p>
          <a:p>
            <a:pPr rtl="0">
              <a:lnSpc>
                <a:spcPct val="120000"/>
              </a:lnSpc>
            </a:pPr>
            <a:r>
              <a:rPr lang="es" sz="1400" b="0" i="0" u="none" strike="noStrike">
                <a:highlight>
                  <a:srgbClr val="000000">
                    <a:alpha val="0"/>
                  </a:srgbClr>
                </a:highlight>
                <a:latin typeface="Arial"/>
              </a:rPr>
              <a:t>Ver página siguiente </a:t>
            </a:r>
          </a:p>
        </p:txBody>
      </p:sp>
      <p:sp>
        <p:nvSpPr>
          <p:cNvPr id="33" name="TextBox 32">
            <a:extLst>
              <a:ext uri="{FF2B5EF4-FFF2-40B4-BE49-F238E27FC236}">
                <a16:creationId xmlns:a16="http://schemas.microsoft.com/office/drawing/2014/main" id="{3B65AD96-A264-41D7-8E0F-7E5DF72E91C8}"/>
              </a:ext>
            </a:extLst>
          </p:cNvPr>
          <p:cNvSpPr txBox="1"/>
          <p:nvPr/>
        </p:nvSpPr>
        <p:spPr>
          <a:xfrm>
            <a:off x="8667550" y="3613363"/>
            <a:ext cx="3333106" cy="844142"/>
          </a:xfrm>
          <a:prstGeom prst="rect">
            <a:avLst/>
          </a:prstGeom>
          <a:noFill/>
        </p:spPr>
        <p:txBody>
          <a:bodyPr wrap="square" rtlCol="0">
            <a:noAutofit/>
          </a:bodyPr>
          <a:lstStyle/>
          <a:p>
            <a:pPr rtl="0">
              <a:lnSpc>
                <a:spcPct val="120000"/>
              </a:lnSpc>
            </a:pPr>
            <a:r>
              <a:rPr lang="es" sz="1400" b="0" i="0" u="none" strike="noStrike">
                <a:highlight>
                  <a:srgbClr val="000000">
                    <a:alpha val="0"/>
                  </a:srgbClr>
                </a:highlight>
                <a:latin typeface="Arial"/>
              </a:rPr>
              <a:t>Si el sensor reacciona con demasiada fuerza en entornos ruidosos, se puede habilitar una sensibilidad baja para evitar un encendido falso</a:t>
            </a:r>
          </a:p>
        </p:txBody>
      </p:sp>
      <p:cxnSp>
        <p:nvCxnSpPr>
          <p:cNvPr id="36" name="Straight Arrow Connector 35">
            <a:extLst>
              <a:ext uri="{FF2B5EF4-FFF2-40B4-BE49-F238E27FC236}">
                <a16:creationId xmlns:a16="http://schemas.microsoft.com/office/drawing/2014/main" id="{5E5D0BAA-EC26-435B-8E0E-A626C7701FE4}"/>
              </a:ext>
            </a:extLst>
          </p:cNvPr>
          <p:cNvCxnSpPr>
            <a:stCxn id="33" idx="1"/>
          </p:cNvCxnSpPr>
          <p:nvPr/>
        </p:nvCxnSpPr>
        <p:spPr>
          <a:xfrm flipH="1">
            <a:off x="8247516" y="4035434"/>
            <a:ext cx="420034" cy="12957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F071822-5910-4CB7-B3F6-D33E589DDAEE}"/>
              </a:ext>
            </a:extLst>
          </p:cNvPr>
          <p:cNvSpPr txBox="1"/>
          <p:nvPr/>
        </p:nvSpPr>
        <p:spPr>
          <a:xfrm>
            <a:off x="6266812" y="3961843"/>
            <a:ext cx="1829566" cy="683072"/>
          </a:xfrm>
          <a:prstGeom prst="rect">
            <a:avLst/>
          </a:prstGeom>
          <a:solidFill>
            <a:schemeClr val="bg1"/>
          </a:solidFill>
        </p:spPr>
        <p:txBody>
          <a:bodyPr wrap="square" rtlCol="0">
            <a:noAutofit/>
          </a:bodyPr>
          <a:lstStyle/>
          <a:p>
            <a:pPr rtl="0">
              <a:lnSpc>
                <a:spcPct val="120000"/>
              </a:lnSpc>
            </a:pPr>
            <a:r>
              <a:rPr lang="es" sz="1100" b="0" i="0" u="none" strike="noStrike" dirty="0">
                <a:solidFill>
                  <a:srgbClr val="0D0D0D"/>
                </a:solidFill>
                <a:highlight>
                  <a:srgbClr val="000000">
                    <a:alpha val="0"/>
                  </a:srgbClr>
                </a:highlight>
                <a:latin typeface="Arial"/>
              </a:rPr>
              <a:t>Reduzca la sensibilidad para evitar falsos encendidos (p. ej., en entornos ruidosos)</a:t>
            </a:r>
          </a:p>
        </p:txBody>
      </p:sp>
      <p:sp>
        <p:nvSpPr>
          <p:cNvPr id="11" name="Rectangle 10">
            <a:extLst>
              <a:ext uri="{FF2B5EF4-FFF2-40B4-BE49-F238E27FC236}">
                <a16:creationId xmlns:a16="http://schemas.microsoft.com/office/drawing/2014/main" id="{F537F7C2-A25C-45CE-B017-36F3A6C8F18D}"/>
              </a:ext>
            </a:extLst>
          </p:cNvPr>
          <p:cNvSpPr/>
          <p:nvPr/>
        </p:nvSpPr>
        <p:spPr>
          <a:xfrm>
            <a:off x="8056273" y="4340860"/>
            <a:ext cx="391219" cy="144647"/>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cxnSp>
        <p:nvCxnSpPr>
          <p:cNvPr id="24" name="Straight Arrow Connector 23">
            <a:extLst>
              <a:ext uri="{FF2B5EF4-FFF2-40B4-BE49-F238E27FC236}">
                <a16:creationId xmlns:a16="http://schemas.microsoft.com/office/drawing/2014/main" id="{D0E59FE0-C65D-4FB1-B186-A42660D28430}"/>
              </a:ext>
            </a:extLst>
          </p:cNvPr>
          <p:cNvCxnSpPr/>
          <p:nvPr/>
        </p:nvCxnSpPr>
        <p:spPr>
          <a:xfrm flipH="1" flipV="1">
            <a:off x="7790496" y="4581323"/>
            <a:ext cx="1122066" cy="40128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670668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CONFIGURAR</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134018" y="859254"/>
            <a:ext cx="8628594" cy="800219"/>
          </a:xfrm>
          <a:prstGeom prst="rect">
            <a:avLst/>
          </a:prstGeom>
          <a:noFill/>
        </p:spPr>
        <p:txBody>
          <a:bodyPr wrap="square" rtlCol="0">
            <a:noAutofit/>
          </a:bodyPr>
          <a:lstStyle/>
          <a:p>
            <a:pPr rtl="0">
              <a:defRPr/>
            </a:pPr>
            <a:r>
              <a:rPr kumimoji="0" lang="es" sz="2400" b="1" i="0" u="none" strike="noStrike" kern="1200" cap="none" spc="0" normalizeH="0" baseline="0" noProof="0" dirty="0">
                <a:solidFill>
                  <a:srgbClr val="FF6600"/>
                </a:solidFill>
                <a:highlight>
                  <a:srgbClr val="000000">
                    <a:alpha val="0"/>
                  </a:srgbClr>
                </a:highlight>
                <a:uLnTx/>
                <a:uFillTx/>
                <a:latin typeface="Arial"/>
                <a:ea typeface="+mn-ea"/>
                <a:cs typeface="+mn-cs"/>
              </a:rPr>
              <a:t>Aplicación BIOLUX HCL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1700" b="1" i="0" u="none" strike="noStrike" kern="1200" cap="none" spc="0" normalizeH="0" baseline="0" noProof="0" dirty="0">
                <a:solidFill>
                  <a:srgbClr val="FF6600"/>
                </a:solidFill>
                <a:highlight>
                  <a:srgbClr val="000000">
                    <a:alpha val="0"/>
                  </a:srgbClr>
                </a:highlight>
                <a:uLnTx/>
                <a:uFillTx/>
                <a:latin typeface="Arial"/>
                <a:ea typeface="+mn-ea"/>
                <a:cs typeface="+mn-cs"/>
              </a:rPr>
              <a:t>Otras funciones de la aplicación (instalación y configuración del sensor Zigbee)</a:t>
            </a:r>
          </a:p>
        </p:txBody>
      </p:sp>
      <p:sp>
        <p:nvSpPr>
          <p:cNvPr id="6" name="TextBox 8">
            <a:extLst>
              <a:ext uri="{FF2B5EF4-FFF2-40B4-BE49-F238E27FC236}">
                <a16:creationId xmlns:a16="http://schemas.microsoft.com/office/drawing/2014/main" id="{24B8EC8A-8357-41AE-89EF-C8F4D905B806}"/>
              </a:ext>
            </a:extLst>
          </p:cNvPr>
          <p:cNvSpPr txBox="1"/>
          <p:nvPr/>
        </p:nvSpPr>
        <p:spPr>
          <a:xfrm>
            <a:off x="216165" y="2235537"/>
            <a:ext cx="1919395" cy="646331"/>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Configuración de los sensores</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8" name="Grafik 4">
            <a:extLst>
              <a:ext uri="{FF2B5EF4-FFF2-40B4-BE49-F238E27FC236}">
                <a16:creationId xmlns:a16="http://schemas.microsoft.com/office/drawing/2014/main" id="{28A8F681-5214-4EEE-9554-0D900CB73D96}"/>
              </a:ext>
            </a:extLst>
          </p:cNvPr>
          <p:cNvPicPr>
            <a:picLocks noChangeAspect="1"/>
          </p:cNvPicPr>
          <p:nvPr/>
        </p:nvPicPr>
        <p:blipFill>
          <a:blip r:embed="rId3"/>
          <a:stretch>
            <a:fillRect/>
          </a:stretch>
        </p:blipFill>
        <p:spPr>
          <a:xfrm>
            <a:off x="551384" y="2987837"/>
            <a:ext cx="1563003" cy="535473"/>
          </a:xfrm>
          <a:prstGeom prst="rect">
            <a:avLst/>
          </a:prstGeom>
        </p:spPr>
      </p:pic>
      <p:pic>
        <p:nvPicPr>
          <p:cNvPr id="9" name="Picture 2">
            <a:extLst>
              <a:ext uri="{FF2B5EF4-FFF2-40B4-BE49-F238E27FC236}">
                <a16:creationId xmlns:a16="http://schemas.microsoft.com/office/drawing/2014/main" id="{BB5D1CF4-024A-4BB6-B631-A6EB19E32CD3}"/>
              </a:ext>
            </a:extLst>
          </p:cNvPr>
          <p:cNvPicPr>
            <a:picLocks noChangeAspect="1"/>
          </p:cNvPicPr>
          <p:nvPr/>
        </p:nvPicPr>
        <p:blipFill>
          <a:blip r:embed="rId4"/>
          <a:stretch>
            <a:fillRect/>
          </a:stretch>
        </p:blipFill>
        <p:spPr>
          <a:xfrm>
            <a:off x="551384" y="4164754"/>
            <a:ext cx="1563004" cy="1828208"/>
          </a:xfrm>
          <a:prstGeom prst="rect">
            <a:avLst/>
          </a:prstGeom>
        </p:spPr>
      </p:pic>
      <p:cxnSp>
        <p:nvCxnSpPr>
          <p:cNvPr id="10" name="Straight Connector 5">
            <a:extLst>
              <a:ext uri="{FF2B5EF4-FFF2-40B4-BE49-F238E27FC236}">
                <a16:creationId xmlns:a16="http://schemas.microsoft.com/office/drawing/2014/main" id="{3EFB3BB1-3D77-446C-ACDC-9BB9188B42D8}"/>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984E2CD-F0AF-40C0-952F-F9D750084CC8}"/>
              </a:ext>
            </a:extLst>
          </p:cNvPr>
          <p:cNvSpPr txBox="1"/>
          <p:nvPr/>
        </p:nvSpPr>
        <p:spPr>
          <a:xfrm>
            <a:off x="6242648" y="1994323"/>
            <a:ext cx="5519964" cy="1463542"/>
          </a:xfrm>
          <a:prstGeom prst="rect">
            <a:avLst/>
          </a:prstGeom>
          <a:noFill/>
        </p:spPr>
        <p:txBody>
          <a:bodyPr wrap="square" rtlCol="0">
            <a:noAutofit/>
          </a:bodyPr>
          <a:lstStyle/>
          <a:p>
            <a:pPr rtl="0">
              <a:lnSpc>
                <a:spcPct val="130000"/>
              </a:lnSpc>
            </a:pPr>
            <a:r>
              <a:rPr lang="es" sz="1400" b="0" i="0" u="none" strike="noStrike">
                <a:highlight>
                  <a:srgbClr val="000000">
                    <a:alpha val="0"/>
                  </a:srgbClr>
                </a:highlight>
                <a:latin typeface="Arial"/>
              </a:rPr>
              <a:t>Habilite el encendido/apagado automático para el comportamiento estándar del sensor, </a:t>
            </a:r>
          </a:p>
          <a:p>
            <a:pPr rtl="0">
              <a:lnSpc>
                <a:spcPct val="130000"/>
              </a:lnSpc>
            </a:pPr>
            <a:r>
              <a:rPr lang="es" sz="1400" b="0" i="0" u="none" strike="noStrike">
                <a:highlight>
                  <a:srgbClr val="000000">
                    <a:alpha val="0"/>
                  </a:srgbClr>
                </a:highlight>
                <a:latin typeface="Arial"/>
              </a:rPr>
              <a:t>Encender, si se detecta presencia, apagar si no se detecta presencia.</a:t>
            </a:r>
          </a:p>
          <a:p>
            <a:pPr rtl="0">
              <a:lnSpc>
                <a:spcPct val="130000"/>
              </a:lnSpc>
            </a:pPr>
            <a:r>
              <a:rPr lang="es" sz="1400" b="0" i="0" u="none" strike="noStrike">
                <a:highlight>
                  <a:srgbClr val="000000">
                    <a:alpha val="0"/>
                  </a:srgbClr>
                </a:highlight>
                <a:latin typeface="Arial"/>
              </a:rPr>
              <a:t>Cuando está deshabilitado, el sensor solo apagará las luces cuando no se detecte ninguna presencia. El encendido debe realizarse manualmente, mediante la rotación de la Unidad de Control</a:t>
            </a:r>
          </a:p>
        </p:txBody>
      </p:sp>
      <p:sp>
        <p:nvSpPr>
          <p:cNvPr id="30" name="TextBox 29">
            <a:extLst>
              <a:ext uri="{FF2B5EF4-FFF2-40B4-BE49-F238E27FC236}">
                <a16:creationId xmlns:a16="http://schemas.microsoft.com/office/drawing/2014/main" id="{9632E026-8BE3-40C7-B6D9-A470FDBCEF38}"/>
              </a:ext>
            </a:extLst>
          </p:cNvPr>
          <p:cNvSpPr txBox="1"/>
          <p:nvPr/>
        </p:nvSpPr>
        <p:spPr>
          <a:xfrm>
            <a:off x="6151934" y="4163964"/>
            <a:ext cx="5272658" cy="1889748"/>
          </a:xfrm>
          <a:prstGeom prst="rect">
            <a:avLst/>
          </a:prstGeom>
          <a:noFill/>
        </p:spPr>
        <p:txBody>
          <a:bodyPr wrap="square" rtlCol="0">
            <a:noAutofit/>
          </a:bodyPr>
          <a:lstStyle/>
          <a:p>
            <a:pPr rtl="0">
              <a:lnSpc>
                <a:spcPct val="130000"/>
              </a:lnSpc>
            </a:pPr>
            <a:r>
              <a:rPr lang="es" sz="1400" b="0" i="0" u="none" strike="noStrike" dirty="0">
                <a:highlight>
                  <a:srgbClr val="000000">
                    <a:alpha val="0"/>
                  </a:srgbClr>
                </a:highlight>
                <a:latin typeface="Arial"/>
              </a:rPr>
              <a:t>El tiempo de retardo del sensor define después de qué tiempo el sensor apaga las luces, cuando no se detectó ninguna presencia durante este tiempo.</a:t>
            </a:r>
          </a:p>
          <a:p>
            <a:pPr>
              <a:lnSpc>
                <a:spcPct val="130000"/>
              </a:lnSpc>
            </a:pPr>
            <a:endParaRPr lang="de-DE" sz="1400" dirty="0"/>
          </a:p>
          <a:p>
            <a:endParaRPr lang="de-DE" sz="1400" dirty="0"/>
          </a:p>
          <a:p>
            <a:pPr rtl="0"/>
            <a:r>
              <a:rPr lang="es" sz="1400" b="0" i="0" u="none" strike="noStrike" dirty="0">
                <a:highlight>
                  <a:srgbClr val="000000">
                    <a:alpha val="0"/>
                  </a:srgbClr>
                </a:highlight>
                <a:latin typeface="Arial"/>
              </a:rPr>
              <a:t>Pestaña en GUARDAR</a:t>
            </a:r>
          </a:p>
          <a:p>
            <a:endParaRPr lang="de-DE" sz="1600" dirty="0"/>
          </a:p>
        </p:txBody>
      </p:sp>
      <p:pic>
        <p:nvPicPr>
          <p:cNvPr id="29" name="Picture 28" descr="Graphical user interface, application&#10;&#10;Description automatically generated">
            <a:extLst>
              <a:ext uri="{FF2B5EF4-FFF2-40B4-BE49-F238E27FC236}">
                <a16:creationId xmlns:a16="http://schemas.microsoft.com/office/drawing/2014/main" id="{999F3107-9FFD-498D-95F1-8D18F0A687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0209" y="2235537"/>
            <a:ext cx="2235457" cy="3976133"/>
          </a:xfrm>
          <a:prstGeom prst="rect">
            <a:avLst/>
          </a:prstGeom>
        </p:spPr>
      </p:pic>
      <p:cxnSp>
        <p:nvCxnSpPr>
          <p:cNvPr id="16" name="Straight Arrow Connector 15">
            <a:extLst>
              <a:ext uri="{FF2B5EF4-FFF2-40B4-BE49-F238E27FC236}">
                <a16:creationId xmlns:a16="http://schemas.microsoft.com/office/drawing/2014/main" id="{B51958F1-E50E-4443-92D4-9046014E1644}"/>
              </a:ext>
            </a:extLst>
          </p:cNvPr>
          <p:cNvCxnSpPr/>
          <p:nvPr/>
        </p:nvCxnSpPr>
        <p:spPr>
          <a:xfrm flipH="1">
            <a:off x="4583832" y="5613679"/>
            <a:ext cx="1568102"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94FF55-7EA3-45B0-8F4C-41E7E1C7F919}"/>
              </a:ext>
            </a:extLst>
          </p:cNvPr>
          <p:cNvCxnSpPr/>
          <p:nvPr/>
        </p:nvCxnSpPr>
        <p:spPr>
          <a:xfrm flipH="1">
            <a:off x="5395539" y="2984543"/>
            <a:ext cx="825936" cy="58143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E59FE0-C65D-4FB1-B186-A42660D28430}"/>
              </a:ext>
            </a:extLst>
          </p:cNvPr>
          <p:cNvCxnSpPr/>
          <p:nvPr/>
        </p:nvCxnSpPr>
        <p:spPr>
          <a:xfrm flipH="1">
            <a:off x="5519936" y="4382524"/>
            <a:ext cx="576064"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564461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7B1E7-2D56-440C-9B48-9E310F4DCEFC}"/>
              </a:ext>
            </a:extLst>
          </p:cNvPr>
          <p:cNvSpPr/>
          <p:nvPr/>
        </p:nvSpPr>
        <p:spPr>
          <a:xfrm>
            <a:off x="191344" y="813088"/>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CONFIGURAR</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5" name="Textfeld 14">
            <a:extLst>
              <a:ext uri="{FF2B5EF4-FFF2-40B4-BE49-F238E27FC236}">
                <a16:creationId xmlns:a16="http://schemas.microsoft.com/office/drawing/2014/main" id="{4B08B611-D86E-4B40-95DD-391CE5BB17EC}"/>
              </a:ext>
            </a:extLst>
          </p:cNvPr>
          <p:cNvSpPr txBox="1"/>
          <p:nvPr/>
        </p:nvSpPr>
        <p:spPr>
          <a:xfrm>
            <a:off x="3134018" y="859254"/>
            <a:ext cx="6156686" cy="830997"/>
          </a:xfrm>
          <a:prstGeom prst="rect">
            <a:avLst/>
          </a:prstGeom>
          <a:noFill/>
        </p:spPr>
        <p:txBody>
          <a:bodyPr wrap="square" rtlCol="0">
            <a:noAutofit/>
          </a:bodyPr>
          <a:lstStyle/>
          <a:p>
            <a:pPr rtl="0">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Aplicación BIOLUX HCL</a:t>
            </a:r>
          </a:p>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Otras funciones de la aplicación</a:t>
            </a:r>
          </a:p>
        </p:txBody>
      </p:sp>
      <p:sp>
        <p:nvSpPr>
          <p:cNvPr id="6" name="TextBox 8">
            <a:extLst>
              <a:ext uri="{FF2B5EF4-FFF2-40B4-BE49-F238E27FC236}">
                <a16:creationId xmlns:a16="http://schemas.microsoft.com/office/drawing/2014/main" id="{24B8EC8A-8357-41AE-89EF-C8F4D905B806}"/>
              </a:ext>
            </a:extLst>
          </p:cNvPr>
          <p:cNvSpPr txBox="1"/>
          <p:nvPr/>
        </p:nvSpPr>
        <p:spPr>
          <a:xfrm>
            <a:off x="216165" y="2235537"/>
            <a:ext cx="1919395" cy="369332"/>
          </a:xfrm>
          <a:prstGeom prst="rect">
            <a:avLst/>
          </a:prstGeom>
          <a:noFill/>
        </p:spPr>
        <p:txBody>
          <a:bodyPr wrap="square" rtlCol="0">
            <a:noAutofit/>
          </a:bodyPr>
          <a:lstStyle>
            <a:defPPr>
              <a:defRPr lang="de-DE"/>
            </a:defPPr>
            <a:lvl1pPr lvl="0">
              <a:defRPr b="1">
                <a:solidFill>
                  <a:prstClr val="white"/>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Configuración desactivada</a:t>
            </a: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8" name="Grafik 4">
            <a:extLst>
              <a:ext uri="{FF2B5EF4-FFF2-40B4-BE49-F238E27FC236}">
                <a16:creationId xmlns:a16="http://schemas.microsoft.com/office/drawing/2014/main" id="{ED0737A5-8A3E-40B5-AC4D-98A382965D90}"/>
              </a:ext>
            </a:extLst>
          </p:cNvPr>
          <p:cNvPicPr>
            <a:picLocks noChangeAspect="1"/>
          </p:cNvPicPr>
          <p:nvPr/>
        </p:nvPicPr>
        <p:blipFill>
          <a:blip r:embed="rId3"/>
          <a:stretch>
            <a:fillRect/>
          </a:stretch>
        </p:blipFill>
        <p:spPr>
          <a:xfrm>
            <a:off x="551385" y="3143406"/>
            <a:ext cx="1563003" cy="535473"/>
          </a:xfrm>
          <a:prstGeom prst="rect">
            <a:avLst/>
          </a:prstGeom>
        </p:spPr>
      </p:pic>
      <p:pic>
        <p:nvPicPr>
          <p:cNvPr id="9" name="Picture 2">
            <a:extLst>
              <a:ext uri="{FF2B5EF4-FFF2-40B4-BE49-F238E27FC236}">
                <a16:creationId xmlns:a16="http://schemas.microsoft.com/office/drawing/2014/main" id="{562706FE-042F-4B82-B313-D0C47B85A662}"/>
              </a:ext>
            </a:extLst>
          </p:cNvPr>
          <p:cNvPicPr>
            <a:picLocks noChangeAspect="1"/>
          </p:cNvPicPr>
          <p:nvPr/>
        </p:nvPicPr>
        <p:blipFill>
          <a:blip r:embed="rId4"/>
          <a:stretch>
            <a:fillRect/>
          </a:stretch>
        </p:blipFill>
        <p:spPr>
          <a:xfrm>
            <a:off x="551384" y="4164754"/>
            <a:ext cx="1563004" cy="1828208"/>
          </a:xfrm>
          <a:prstGeom prst="rect">
            <a:avLst/>
          </a:prstGeom>
        </p:spPr>
      </p:pic>
      <p:cxnSp>
        <p:nvCxnSpPr>
          <p:cNvPr id="10" name="Straight Connector 5">
            <a:extLst>
              <a:ext uri="{FF2B5EF4-FFF2-40B4-BE49-F238E27FC236}">
                <a16:creationId xmlns:a16="http://schemas.microsoft.com/office/drawing/2014/main" id="{8A9C5FAC-C92B-435E-9BC7-B44BDF6DB20B}"/>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Graphical user interface, application&#10;&#10;Description automatically generated">
            <a:extLst>
              <a:ext uri="{FF2B5EF4-FFF2-40B4-BE49-F238E27FC236}">
                <a16:creationId xmlns:a16="http://schemas.microsoft.com/office/drawing/2014/main" id="{749AC3A3-88FA-490A-9FAB-5927726538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5680" y="1809241"/>
            <a:ext cx="1919394" cy="3413962"/>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EAB3EE0C-461C-47DB-A793-907939AE3A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4194" y="1809241"/>
            <a:ext cx="1919394" cy="3413963"/>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06A1AB58-DB88-4245-BFC0-567162D0B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2708" y="1809242"/>
            <a:ext cx="1919394" cy="3413962"/>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13E04141-AFD5-4BFC-A9A4-E5D39185C1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1221" y="1809241"/>
            <a:ext cx="1919394" cy="3413962"/>
          </a:xfrm>
          <a:prstGeom prst="rect">
            <a:avLst/>
          </a:prstGeom>
        </p:spPr>
      </p:pic>
      <p:sp>
        <p:nvSpPr>
          <p:cNvPr id="17" name="TextBox 16">
            <a:extLst>
              <a:ext uri="{FF2B5EF4-FFF2-40B4-BE49-F238E27FC236}">
                <a16:creationId xmlns:a16="http://schemas.microsoft.com/office/drawing/2014/main" id="{4B5BD94F-0FED-481C-A69D-B84E286E2BF3}"/>
              </a:ext>
            </a:extLst>
          </p:cNvPr>
          <p:cNvSpPr txBox="1"/>
          <p:nvPr/>
        </p:nvSpPr>
        <p:spPr>
          <a:xfrm>
            <a:off x="3218790" y="5445812"/>
            <a:ext cx="2026901" cy="547907"/>
          </a:xfrm>
          <a:prstGeom prst="rect">
            <a:avLst/>
          </a:prstGeom>
          <a:noFill/>
        </p:spPr>
        <p:txBody>
          <a:bodyPr wrap="square" rtlCol="0">
            <a:noAutofit/>
          </a:bodyPr>
          <a:lstStyle/>
          <a:p>
            <a:pPr rtl="0">
              <a:lnSpc>
                <a:spcPct val="110000"/>
              </a:lnSpc>
            </a:pPr>
            <a:r>
              <a:rPr lang="es" sz="1400" b="0" i="0" u="none" strike="noStrike" dirty="0">
                <a:highlight>
                  <a:srgbClr val="000000">
                    <a:alpha val="0"/>
                  </a:srgbClr>
                </a:highlight>
                <a:latin typeface="Arial"/>
              </a:rPr>
              <a:t>Desde la vista de la habitación,</a:t>
            </a:r>
          </a:p>
          <a:p>
            <a:pPr rtl="0">
              <a:lnSpc>
                <a:spcPct val="110000"/>
              </a:lnSpc>
            </a:pPr>
            <a:r>
              <a:rPr lang="es" sz="1400" b="0" i="0" u="none" strike="noStrike" dirty="0">
                <a:highlight>
                  <a:srgbClr val="000000">
                    <a:alpha val="0"/>
                  </a:srgbClr>
                </a:highlight>
                <a:latin typeface="Arial"/>
              </a:rPr>
              <a:t>seleccione la unidad de control</a:t>
            </a:r>
          </a:p>
        </p:txBody>
      </p:sp>
      <p:sp>
        <p:nvSpPr>
          <p:cNvPr id="19" name="TextBox 18">
            <a:extLst>
              <a:ext uri="{FF2B5EF4-FFF2-40B4-BE49-F238E27FC236}">
                <a16:creationId xmlns:a16="http://schemas.microsoft.com/office/drawing/2014/main" id="{E0063452-E304-4D36-8B41-D87B21A63F9E}"/>
              </a:ext>
            </a:extLst>
          </p:cNvPr>
          <p:cNvSpPr txBox="1"/>
          <p:nvPr/>
        </p:nvSpPr>
        <p:spPr>
          <a:xfrm>
            <a:off x="5300743" y="5445812"/>
            <a:ext cx="2086296" cy="310919"/>
          </a:xfrm>
          <a:prstGeom prst="rect">
            <a:avLst/>
          </a:prstGeom>
          <a:noFill/>
        </p:spPr>
        <p:txBody>
          <a:bodyPr wrap="square">
            <a:noAutofit/>
          </a:bodyPr>
          <a:lstStyle/>
          <a:p>
            <a:pPr rtl="0">
              <a:lnSpc>
                <a:spcPct val="110000"/>
              </a:lnSpc>
            </a:pPr>
            <a:r>
              <a:rPr lang="es" sz="1400" b="0" i="0" u="none" strike="noStrike">
                <a:highlight>
                  <a:srgbClr val="000000">
                    <a:alpha val="0"/>
                  </a:srgbClr>
                </a:highlight>
                <a:latin typeface="Arial"/>
              </a:rPr>
              <a:t>Seleccione MÁS</a:t>
            </a:r>
          </a:p>
        </p:txBody>
      </p:sp>
      <p:sp>
        <p:nvSpPr>
          <p:cNvPr id="20" name="TextBox 19">
            <a:extLst>
              <a:ext uri="{FF2B5EF4-FFF2-40B4-BE49-F238E27FC236}">
                <a16:creationId xmlns:a16="http://schemas.microsoft.com/office/drawing/2014/main" id="{71200E5E-A65A-40A3-937D-AD12D0444468}"/>
              </a:ext>
            </a:extLst>
          </p:cNvPr>
          <p:cNvSpPr txBox="1"/>
          <p:nvPr/>
        </p:nvSpPr>
        <p:spPr>
          <a:xfrm>
            <a:off x="7470490" y="5440052"/>
            <a:ext cx="2165404" cy="310919"/>
          </a:xfrm>
          <a:prstGeom prst="rect">
            <a:avLst/>
          </a:prstGeom>
          <a:noFill/>
        </p:spPr>
        <p:txBody>
          <a:bodyPr wrap="square">
            <a:noAutofit/>
          </a:bodyPr>
          <a:lstStyle/>
          <a:p>
            <a:pPr rtl="0">
              <a:lnSpc>
                <a:spcPct val="110000"/>
              </a:lnSpc>
            </a:pPr>
            <a:r>
              <a:rPr lang="es" sz="1400" b="0" i="0" u="none" strike="noStrike">
                <a:highlight>
                  <a:srgbClr val="000000">
                    <a:alpha val="0"/>
                  </a:srgbClr>
                </a:highlight>
                <a:latin typeface="Arial"/>
              </a:rPr>
              <a:t>Seleccione APAGADO CONFIGURACIÓN</a:t>
            </a:r>
          </a:p>
        </p:txBody>
      </p:sp>
      <p:sp>
        <p:nvSpPr>
          <p:cNvPr id="21" name="TextBox 20">
            <a:extLst>
              <a:ext uri="{FF2B5EF4-FFF2-40B4-BE49-F238E27FC236}">
                <a16:creationId xmlns:a16="http://schemas.microsoft.com/office/drawing/2014/main" id="{603AF307-1302-41AF-85E0-49BA5388C1A1}"/>
              </a:ext>
            </a:extLst>
          </p:cNvPr>
          <p:cNvSpPr txBox="1"/>
          <p:nvPr/>
        </p:nvSpPr>
        <p:spPr>
          <a:xfrm>
            <a:off x="9554057" y="5430279"/>
            <a:ext cx="2637943" cy="784895"/>
          </a:xfrm>
          <a:prstGeom prst="rect">
            <a:avLst/>
          </a:prstGeom>
          <a:noFill/>
        </p:spPr>
        <p:txBody>
          <a:bodyPr wrap="square">
            <a:noAutofit/>
          </a:bodyPr>
          <a:lstStyle/>
          <a:p>
            <a:pPr rtl="0">
              <a:lnSpc>
                <a:spcPct val="110000"/>
              </a:lnSpc>
            </a:pPr>
            <a:r>
              <a:rPr lang="es" sz="1400" b="0" i="0" u="none" strike="noStrike" dirty="0">
                <a:highlight>
                  <a:srgbClr val="000000">
                    <a:alpha val="0"/>
                  </a:srgbClr>
                </a:highlight>
                <a:latin typeface="Arial"/>
              </a:rPr>
              <a:t>Habilite (deslizador hacia el lado derecho) o deshabilite el APAGADO manual y la pestaña en GUARDAR</a:t>
            </a:r>
          </a:p>
        </p:txBody>
      </p:sp>
      <p:cxnSp>
        <p:nvCxnSpPr>
          <p:cNvPr id="22" name="Straight Arrow Connector 21">
            <a:extLst>
              <a:ext uri="{FF2B5EF4-FFF2-40B4-BE49-F238E27FC236}">
                <a16:creationId xmlns:a16="http://schemas.microsoft.com/office/drawing/2014/main" id="{4FF86216-B854-4E65-9D55-5480F28B5DD8}"/>
              </a:ext>
            </a:extLst>
          </p:cNvPr>
          <p:cNvCxnSpPr/>
          <p:nvPr/>
        </p:nvCxnSpPr>
        <p:spPr>
          <a:xfrm flipV="1">
            <a:off x="4511824" y="3068960"/>
            <a:ext cx="55052" cy="237626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8A4D044-2115-4E44-8676-E34EF277184B}"/>
              </a:ext>
            </a:extLst>
          </p:cNvPr>
          <p:cNvCxnSpPr>
            <a:stCxn id="19" idx="0"/>
          </p:cNvCxnSpPr>
          <p:nvPr/>
        </p:nvCxnSpPr>
        <p:spPr>
          <a:xfrm flipV="1">
            <a:off x="6343891" y="5085184"/>
            <a:ext cx="328173" cy="36062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EE41BC-CB64-4F25-B734-B5A93C0FA0A6}"/>
              </a:ext>
            </a:extLst>
          </p:cNvPr>
          <p:cNvCxnSpPr/>
          <p:nvPr/>
        </p:nvCxnSpPr>
        <p:spPr>
          <a:xfrm flipH="1" flipV="1">
            <a:off x="8125249" y="4509120"/>
            <a:ext cx="232291" cy="84191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F94D180-8C2E-4C48-B233-32ABEADE5F0E}"/>
              </a:ext>
            </a:extLst>
          </p:cNvPr>
          <p:cNvCxnSpPr/>
          <p:nvPr/>
        </p:nvCxnSpPr>
        <p:spPr>
          <a:xfrm flipV="1">
            <a:off x="10992544" y="4005064"/>
            <a:ext cx="388389" cy="134597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6542686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a:solidFill>
            <a:schemeClr val="bg1"/>
          </a:solidFill>
          <a:ln>
            <a:solidFill>
              <a:schemeClr val="accent2"/>
            </a:solid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5000"/>
              </a:lnSpc>
              <a:spcBef>
                <a:spcPct val="0"/>
              </a:spcBef>
              <a:spcAft>
                <a:spcPct val="0"/>
              </a:spcAft>
              <a:buClrTx/>
              <a:buSzTx/>
              <a:buFontTx/>
              <a:buNone/>
              <a:tabLst/>
              <a:defRPr/>
            </a:pPr>
            <a:endParaRPr kumimoji="0" lang="de-DE" sz="6600" b="1" i="0" u="none" strike="noStrike" kern="1200" cap="none" spc="0" normalizeH="0" baseline="0" noProof="0" err="1">
              <a:ln>
                <a:noFill/>
              </a:ln>
              <a:solidFill>
                <a:prstClr val="black"/>
              </a:solidFill>
              <a:effectLst/>
              <a:uLnTx/>
              <a:uFillTx/>
              <a:latin typeface="Arial" panose="020B0604020202020204" pitchFamily="34" charset="0"/>
              <a:ea typeface="+mn-ea"/>
              <a:cs typeface="Arial"/>
              <a:sym typeface="Arial" panose="020B0604020202020204" pitchFamily="34" charset="0"/>
            </a:endParaRPr>
          </a:p>
        </p:txBody>
      </p:sp>
      <p:sp>
        <p:nvSpPr>
          <p:cNvPr id="2" name="Titel 1"/>
          <p:cNvSpPr>
            <a:spLocks noGrp="1"/>
          </p:cNvSpPr>
          <p:nvPr>
            <p:ph type="ctrTitle"/>
          </p:nvPr>
        </p:nvSpPr>
        <p:spPr/>
        <p:txBody>
          <a:bodyPr/>
          <a:lstStyle/>
          <a:p>
            <a:pPr rtl="0"/>
            <a:r>
              <a:rPr lang="de-DE" sz="4800" b="1" dirty="0">
                <a:solidFill>
                  <a:schemeClr val="bg1"/>
                </a:solidFill>
                <a:latin typeface="+mj-lt"/>
              </a:rPr>
              <a:t>Muchas gracias</a:t>
            </a:r>
          </a:p>
        </p:txBody>
      </p:sp>
    </p:spTree>
    <p:extLst>
      <p:ext uri="{BB962C8B-B14F-4D97-AF65-F5344CB8AC3E}">
        <p14:creationId xmlns:p14="http://schemas.microsoft.com/office/powerpoint/2010/main" val="17984604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5">
            <a:extLst>
              <a:ext uri="{FF2B5EF4-FFF2-40B4-BE49-F238E27FC236}">
                <a16:creationId xmlns:a16="http://schemas.microsoft.com/office/drawing/2014/main" id="{094CBE2F-D12D-4158-91E2-1AAC5F48B63E}"/>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1FB7EE3F-EA89-4F5F-8DC1-2BDECF3BA639}"/>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0" name="TextBox 8">
            <a:extLst>
              <a:ext uri="{FF2B5EF4-FFF2-40B4-BE49-F238E27FC236}">
                <a16:creationId xmlns:a16="http://schemas.microsoft.com/office/drawing/2014/main" id="{DDC8598B-3A74-49ED-ADDA-7BDFCDBA664E}"/>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Luminarias BIOLUX HCL</a:t>
            </a:r>
          </a:p>
        </p:txBody>
      </p:sp>
      <p:pic>
        <p:nvPicPr>
          <p:cNvPr id="11" name="Picture 2">
            <a:extLst>
              <a:ext uri="{FF2B5EF4-FFF2-40B4-BE49-F238E27FC236}">
                <a16:creationId xmlns:a16="http://schemas.microsoft.com/office/drawing/2014/main" id="{560BC6CC-4F71-4976-95C6-D330C3FA5BD6}"/>
              </a:ext>
            </a:extLst>
          </p:cNvPr>
          <p:cNvPicPr>
            <a:picLocks noChangeAspect="1"/>
          </p:cNvPicPr>
          <p:nvPr/>
        </p:nvPicPr>
        <p:blipFill>
          <a:blip r:embed="rId4"/>
          <a:stretch>
            <a:fillRect/>
          </a:stretch>
        </p:blipFill>
        <p:spPr>
          <a:xfrm>
            <a:off x="551384" y="4164754"/>
            <a:ext cx="1563004" cy="1828208"/>
          </a:xfrm>
          <a:prstGeom prst="rect">
            <a:avLst/>
          </a:prstGeom>
        </p:spPr>
      </p:pic>
      <p:sp>
        <p:nvSpPr>
          <p:cNvPr id="2" name="Textfeld 1">
            <a:extLst>
              <a:ext uri="{FF2B5EF4-FFF2-40B4-BE49-F238E27FC236}">
                <a16:creationId xmlns:a16="http://schemas.microsoft.com/office/drawing/2014/main" id="{410D3583-119D-4301-A83D-89E6BDC7B5A5}"/>
              </a:ext>
            </a:extLst>
          </p:cNvPr>
          <p:cNvSpPr txBox="1"/>
          <p:nvPr/>
        </p:nvSpPr>
        <p:spPr>
          <a:xfrm>
            <a:off x="7226217" y="8148098"/>
            <a:ext cx="1985839" cy="13016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Textfeld 15">
            <a:extLst>
              <a:ext uri="{FF2B5EF4-FFF2-40B4-BE49-F238E27FC236}">
                <a16:creationId xmlns:a16="http://schemas.microsoft.com/office/drawing/2014/main" id="{AFE1E1BB-EEDC-4385-BD3A-D46787C46EBB}"/>
              </a:ext>
            </a:extLst>
          </p:cNvPr>
          <p:cNvSpPr txBox="1"/>
          <p:nvPr/>
        </p:nvSpPr>
        <p:spPr>
          <a:xfrm>
            <a:off x="3074043" y="1255747"/>
            <a:ext cx="7908346"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Contenido de la caja de embalaje</a:t>
            </a:r>
          </a:p>
        </p:txBody>
      </p:sp>
      <p:pic>
        <p:nvPicPr>
          <p:cNvPr id="23" name="Picture 22">
            <a:extLst>
              <a:ext uri="{FF2B5EF4-FFF2-40B4-BE49-F238E27FC236}">
                <a16:creationId xmlns:a16="http://schemas.microsoft.com/office/drawing/2014/main" id="{5DC04323-2703-43DA-A145-76AF9D6807DC}"/>
              </a:ext>
            </a:extLst>
          </p:cNvPr>
          <p:cNvPicPr>
            <a:picLocks noChangeAspect="1"/>
          </p:cNvPicPr>
          <p:nvPr/>
        </p:nvPicPr>
        <p:blipFill>
          <a:blip r:embed="rId5"/>
          <a:stretch>
            <a:fillRect/>
          </a:stretch>
        </p:blipFill>
        <p:spPr>
          <a:xfrm>
            <a:off x="3215680" y="4810846"/>
            <a:ext cx="2350500" cy="1839728"/>
          </a:xfrm>
          <a:prstGeom prst="rect">
            <a:avLst/>
          </a:prstGeom>
        </p:spPr>
      </p:pic>
      <p:pic>
        <p:nvPicPr>
          <p:cNvPr id="27" name="Picture 26">
            <a:extLst>
              <a:ext uri="{FF2B5EF4-FFF2-40B4-BE49-F238E27FC236}">
                <a16:creationId xmlns:a16="http://schemas.microsoft.com/office/drawing/2014/main" id="{7CC3CA9C-1FCA-4C4B-B2FB-9B0921B75170}"/>
              </a:ext>
            </a:extLst>
          </p:cNvPr>
          <p:cNvPicPr>
            <a:picLocks noChangeAspect="1"/>
          </p:cNvPicPr>
          <p:nvPr/>
        </p:nvPicPr>
        <p:blipFill>
          <a:blip r:embed="rId6"/>
          <a:stretch>
            <a:fillRect/>
          </a:stretch>
        </p:blipFill>
        <p:spPr>
          <a:xfrm>
            <a:off x="6202632" y="4848835"/>
            <a:ext cx="2580332" cy="1772748"/>
          </a:xfrm>
          <a:prstGeom prst="rect">
            <a:avLst/>
          </a:prstGeom>
        </p:spPr>
      </p:pic>
      <p:pic>
        <p:nvPicPr>
          <p:cNvPr id="29" name="Picture 28">
            <a:extLst>
              <a:ext uri="{FF2B5EF4-FFF2-40B4-BE49-F238E27FC236}">
                <a16:creationId xmlns:a16="http://schemas.microsoft.com/office/drawing/2014/main" id="{22894097-A754-434C-9E52-D47F2122231A}"/>
              </a:ext>
            </a:extLst>
          </p:cNvPr>
          <p:cNvPicPr>
            <a:picLocks noChangeAspect="1"/>
          </p:cNvPicPr>
          <p:nvPr/>
        </p:nvPicPr>
        <p:blipFill>
          <a:blip r:embed="rId7"/>
          <a:stretch>
            <a:fillRect/>
          </a:stretch>
        </p:blipFill>
        <p:spPr>
          <a:xfrm>
            <a:off x="9600777" y="4833919"/>
            <a:ext cx="1746145" cy="1828209"/>
          </a:xfrm>
          <a:prstGeom prst="rect">
            <a:avLst/>
          </a:prstGeom>
        </p:spPr>
      </p:pic>
      <p:sp>
        <p:nvSpPr>
          <p:cNvPr id="41" name="TextBox 40">
            <a:extLst>
              <a:ext uri="{FF2B5EF4-FFF2-40B4-BE49-F238E27FC236}">
                <a16:creationId xmlns:a16="http://schemas.microsoft.com/office/drawing/2014/main" id="{3157E8DF-B03F-48EC-911B-7CC5603FB960}"/>
              </a:ext>
            </a:extLst>
          </p:cNvPr>
          <p:cNvSpPr txBox="1"/>
          <p:nvPr/>
        </p:nvSpPr>
        <p:spPr>
          <a:xfrm>
            <a:off x="4930545" y="3759950"/>
            <a:ext cx="1165455" cy="553998"/>
          </a:xfrm>
          <a:prstGeom prst="rect">
            <a:avLst/>
          </a:prstGeom>
          <a:noFill/>
        </p:spPr>
        <p:txBody>
          <a:bodyPr wrap="square">
            <a:noAutofit/>
          </a:bodyPr>
          <a:lstStyle/>
          <a:p>
            <a:pPr marR="0" lvl="0" algn="l" defTabSz="914400" rtl="0" eaLnBrk="1" fontAlgn="auto" latinLnBrk="0" hangingPunct="1">
              <a:lnSpc>
                <a:spcPct val="100000"/>
              </a:lnSpc>
              <a:spcBef>
                <a:spcPct val="0"/>
              </a:spcBef>
              <a:spcAft>
                <a:spcPct val="0"/>
              </a:spcAft>
              <a:buClrTx/>
              <a:buSzTx/>
              <a:defRPr/>
            </a:pPr>
            <a:r>
              <a:rPr kumimoji="0" lang="es" sz="1500" b="0" i="0" u="none" strike="noStrike" kern="1200" cap="none" spc="0" normalizeH="0" baseline="0" noProof="0" dirty="0">
                <a:solidFill>
                  <a:srgbClr val="000000"/>
                </a:solidFill>
                <a:highlight>
                  <a:srgbClr val="000000">
                    <a:alpha val="0"/>
                  </a:srgbClr>
                </a:highlight>
                <a:uLnTx/>
                <a:uFillTx/>
                <a:latin typeface="Arial"/>
                <a:ea typeface="+mn-ea"/>
                <a:cs typeface="+mn-cs"/>
              </a:rPr>
              <a:t>Usuario </a:t>
            </a:r>
          </a:p>
          <a:p>
            <a:pPr marR="0" lvl="0" algn="l" defTabSz="914400" rtl="0" eaLnBrk="1" fontAlgn="auto" latinLnBrk="0" hangingPunct="1">
              <a:lnSpc>
                <a:spcPct val="100000"/>
              </a:lnSpc>
              <a:spcBef>
                <a:spcPct val="0"/>
              </a:spcBef>
              <a:spcAft>
                <a:spcPct val="0"/>
              </a:spcAft>
              <a:buClrTx/>
              <a:buSzTx/>
              <a:defRPr/>
            </a:pPr>
            <a:r>
              <a:rPr kumimoji="0" lang="es" sz="1500" b="0" i="0" u="none" strike="noStrike" kern="1200" cap="none" spc="0" normalizeH="0" baseline="0" noProof="0" dirty="0">
                <a:solidFill>
                  <a:srgbClr val="000000"/>
                </a:solidFill>
                <a:highlight>
                  <a:srgbClr val="000000">
                    <a:alpha val="0"/>
                  </a:srgbClr>
                </a:highlight>
                <a:uLnTx/>
                <a:uFillTx/>
                <a:latin typeface="Arial"/>
                <a:ea typeface="+mn-ea"/>
                <a:cs typeface="+mn-cs"/>
              </a:rPr>
              <a:t>Instrucción</a:t>
            </a:r>
          </a:p>
        </p:txBody>
      </p:sp>
      <p:pic>
        <p:nvPicPr>
          <p:cNvPr id="31752" name="Picture 31751">
            <a:extLst>
              <a:ext uri="{FF2B5EF4-FFF2-40B4-BE49-F238E27FC236}">
                <a16:creationId xmlns:a16="http://schemas.microsoft.com/office/drawing/2014/main" id="{1DC4708A-0095-4AC4-9DBE-0138E16F41BF}"/>
              </a:ext>
            </a:extLst>
          </p:cNvPr>
          <p:cNvPicPr>
            <a:picLocks noChangeAspect="1"/>
          </p:cNvPicPr>
          <p:nvPr/>
        </p:nvPicPr>
        <p:blipFill>
          <a:blip r:embed="rId8"/>
          <a:stretch>
            <a:fillRect/>
          </a:stretch>
        </p:blipFill>
        <p:spPr>
          <a:xfrm>
            <a:off x="3178944" y="3600843"/>
            <a:ext cx="1668246" cy="1153166"/>
          </a:xfrm>
          <a:prstGeom prst="rect">
            <a:avLst/>
          </a:prstGeom>
        </p:spPr>
      </p:pic>
      <p:pic>
        <p:nvPicPr>
          <p:cNvPr id="31754" name="Picture 31753">
            <a:extLst>
              <a:ext uri="{FF2B5EF4-FFF2-40B4-BE49-F238E27FC236}">
                <a16:creationId xmlns:a16="http://schemas.microsoft.com/office/drawing/2014/main" id="{5AC65B33-8ED2-4D0D-B781-623E21EFF718}"/>
              </a:ext>
            </a:extLst>
          </p:cNvPr>
          <p:cNvPicPr>
            <a:picLocks noChangeAspect="1"/>
          </p:cNvPicPr>
          <p:nvPr/>
        </p:nvPicPr>
        <p:blipFill>
          <a:blip r:embed="rId9"/>
          <a:stretch>
            <a:fillRect/>
          </a:stretch>
        </p:blipFill>
        <p:spPr>
          <a:xfrm>
            <a:off x="6202631" y="3601003"/>
            <a:ext cx="1746145" cy="1209842"/>
          </a:xfrm>
          <a:prstGeom prst="rect">
            <a:avLst/>
          </a:prstGeom>
        </p:spPr>
      </p:pic>
      <p:sp>
        <p:nvSpPr>
          <p:cNvPr id="49" name="TextBox 48">
            <a:extLst>
              <a:ext uri="{FF2B5EF4-FFF2-40B4-BE49-F238E27FC236}">
                <a16:creationId xmlns:a16="http://schemas.microsoft.com/office/drawing/2014/main" id="{B1A3A16C-675F-4472-9729-9350CD4C0169}"/>
              </a:ext>
            </a:extLst>
          </p:cNvPr>
          <p:cNvSpPr txBox="1"/>
          <p:nvPr/>
        </p:nvSpPr>
        <p:spPr>
          <a:xfrm>
            <a:off x="8395844" y="3767812"/>
            <a:ext cx="1156540" cy="553998"/>
          </a:xfrm>
          <a:prstGeom prst="rect">
            <a:avLst/>
          </a:prstGeom>
          <a:noFill/>
        </p:spPr>
        <p:txBody>
          <a:bodyPr wrap="square">
            <a:noAutofit/>
          </a:bodyPr>
          <a:lstStyle/>
          <a:p>
            <a:pPr marR="0" lvl="0" algn="l" defTabSz="914400" rtl="0" eaLnBrk="1" fontAlgn="auto" latinLnBrk="0" hangingPunct="1">
              <a:lnSpc>
                <a:spcPct val="100000"/>
              </a:lnSpc>
              <a:spcBef>
                <a:spcPct val="0"/>
              </a:spcBef>
              <a:spcAft>
                <a:spcPct val="0"/>
              </a:spcAft>
              <a:buClrTx/>
              <a:buSzTx/>
              <a:defRPr/>
            </a:pPr>
            <a:r>
              <a:rPr kumimoji="0" lang="es" sz="1500" b="0" i="0" u="none" strike="noStrike" kern="1200" cap="none" spc="0" normalizeH="0" baseline="0" noProof="0" dirty="0">
                <a:solidFill>
                  <a:srgbClr val="000000"/>
                </a:solidFill>
                <a:highlight>
                  <a:srgbClr val="000000">
                    <a:alpha val="0"/>
                  </a:srgbClr>
                </a:highlight>
                <a:uLnTx/>
                <a:uFillTx/>
                <a:latin typeface="Arial"/>
                <a:ea typeface="+mn-ea"/>
                <a:cs typeface="+mn-cs"/>
              </a:rPr>
              <a:t>Usuario </a:t>
            </a:r>
          </a:p>
          <a:p>
            <a:pPr marR="0" lvl="0" algn="l" defTabSz="914400" rtl="0" eaLnBrk="1" fontAlgn="auto" latinLnBrk="0" hangingPunct="1">
              <a:lnSpc>
                <a:spcPct val="100000"/>
              </a:lnSpc>
              <a:spcBef>
                <a:spcPct val="0"/>
              </a:spcBef>
              <a:spcAft>
                <a:spcPct val="0"/>
              </a:spcAft>
              <a:buClrTx/>
              <a:buSzTx/>
              <a:defRPr/>
            </a:pPr>
            <a:r>
              <a:rPr kumimoji="0" lang="es" sz="1500" b="0" i="0" u="none" strike="noStrike" kern="1200" cap="none" spc="0" normalizeH="0" baseline="0" noProof="0" dirty="0">
                <a:solidFill>
                  <a:srgbClr val="000000"/>
                </a:solidFill>
                <a:highlight>
                  <a:srgbClr val="000000">
                    <a:alpha val="0"/>
                  </a:srgbClr>
                </a:highlight>
                <a:uLnTx/>
                <a:uFillTx/>
                <a:latin typeface="Arial"/>
                <a:ea typeface="+mn-ea"/>
                <a:cs typeface="+mn-cs"/>
              </a:rPr>
              <a:t>Instrucción</a:t>
            </a:r>
          </a:p>
        </p:txBody>
      </p:sp>
      <p:pic>
        <p:nvPicPr>
          <p:cNvPr id="31758" name="Picture 31757">
            <a:extLst>
              <a:ext uri="{FF2B5EF4-FFF2-40B4-BE49-F238E27FC236}">
                <a16:creationId xmlns:a16="http://schemas.microsoft.com/office/drawing/2014/main" id="{8597C16C-EBE3-46FE-986C-E895941627DE}"/>
              </a:ext>
            </a:extLst>
          </p:cNvPr>
          <p:cNvPicPr>
            <a:picLocks noChangeAspect="1"/>
          </p:cNvPicPr>
          <p:nvPr/>
        </p:nvPicPr>
        <p:blipFill>
          <a:blip r:embed="rId10"/>
          <a:stretch>
            <a:fillRect/>
          </a:stretch>
        </p:blipFill>
        <p:spPr>
          <a:xfrm>
            <a:off x="9676968" y="3612021"/>
            <a:ext cx="1668246" cy="1149922"/>
          </a:xfrm>
          <a:prstGeom prst="rect">
            <a:avLst/>
          </a:prstGeom>
        </p:spPr>
      </p:pic>
      <p:sp>
        <p:nvSpPr>
          <p:cNvPr id="31759" name="TextBox 31758">
            <a:extLst>
              <a:ext uri="{FF2B5EF4-FFF2-40B4-BE49-F238E27FC236}">
                <a16:creationId xmlns:a16="http://schemas.microsoft.com/office/drawing/2014/main" id="{569A6993-0E47-4BF9-84A9-A2847FFF8E73}"/>
              </a:ext>
            </a:extLst>
          </p:cNvPr>
          <p:cNvSpPr txBox="1"/>
          <p:nvPr/>
        </p:nvSpPr>
        <p:spPr>
          <a:xfrm>
            <a:off x="3882436" y="5409475"/>
            <a:ext cx="861481" cy="261610"/>
          </a:xfrm>
          <a:prstGeom prst="rect">
            <a:avLst/>
          </a:prstGeom>
          <a:noFill/>
        </p:spPr>
        <p:txBody>
          <a:bodyPr wrap="square" rtlCol="0">
            <a:noAutofit/>
          </a:bodyPr>
          <a:lstStyle/>
          <a:p>
            <a:pPr rtl="0"/>
            <a:r>
              <a:rPr lang="es" sz="1100" b="0" i="0" u="none" strike="noStrike" dirty="0">
                <a:highlight>
                  <a:srgbClr val="000000">
                    <a:alpha val="0"/>
                  </a:srgbClr>
                </a:highlight>
                <a:latin typeface="Arial"/>
              </a:rPr>
              <a:t>Luminaria</a:t>
            </a:r>
          </a:p>
        </p:txBody>
      </p:sp>
      <p:sp>
        <p:nvSpPr>
          <p:cNvPr id="55" name="TextBox 54">
            <a:extLst>
              <a:ext uri="{FF2B5EF4-FFF2-40B4-BE49-F238E27FC236}">
                <a16:creationId xmlns:a16="http://schemas.microsoft.com/office/drawing/2014/main" id="{6F297EDF-9C91-461C-8A08-AD3CCB45F6D0}"/>
              </a:ext>
            </a:extLst>
          </p:cNvPr>
          <p:cNvSpPr txBox="1"/>
          <p:nvPr/>
        </p:nvSpPr>
        <p:spPr>
          <a:xfrm>
            <a:off x="3431704" y="6531323"/>
            <a:ext cx="2232248" cy="261610"/>
          </a:xfrm>
          <a:prstGeom prst="rect">
            <a:avLst/>
          </a:prstGeom>
          <a:noFill/>
        </p:spPr>
        <p:txBody>
          <a:bodyPr wrap="square" rtlCol="0">
            <a:noAutofit/>
          </a:bodyPr>
          <a:lstStyle/>
          <a:p>
            <a:pPr rtl="0"/>
            <a:r>
              <a:rPr lang="es" sz="1100" b="0" i="0" u="none" strike="noStrike" dirty="0">
                <a:highlight>
                  <a:srgbClr val="000000">
                    <a:alpha val="0"/>
                  </a:srgbClr>
                </a:highlight>
                <a:latin typeface="Arial"/>
              </a:rPr>
              <a:t>Caja de controlador y conector</a:t>
            </a:r>
          </a:p>
        </p:txBody>
      </p:sp>
      <p:sp>
        <p:nvSpPr>
          <p:cNvPr id="58" name="TextBox 57">
            <a:extLst>
              <a:ext uri="{FF2B5EF4-FFF2-40B4-BE49-F238E27FC236}">
                <a16:creationId xmlns:a16="http://schemas.microsoft.com/office/drawing/2014/main" id="{B607F9E2-36D7-4D6B-B3DA-A32E4A0AA1DC}"/>
              </a:ext>
            </a:extLst>
          </p:cNvPr>
          <p:cNvSpPr txBox="1"/>
          <p:nvPr/>
        </p:nvSpPr>
        <p:spPr>
          <a:xfrm>
            <a:off x="6761216" y="5732246"/>
            <a:ext cx="861481" cy="261610"/>
          </a:xfrm>
          <a:prstGeom prst="rect">
            <a:avLst/>
          </a:prstGeom>
          <a:noFill/>
        </p:spPr>
        <p:txBody>
          <a:bodyPr wrap="square" rtlCol="0">
            <a:noAutofit/>
          </a:bodyPr>
          <a:lstStyle/>
          <a:p>
            <a:pPr rtl="0"/>
            <a:r>
              <a:rPr lang="es" sz="1100" b="0" i="0" u="none" strike="noStrike">
                <a:highlight>
                  <a:srgbClr val="000000">
                    <a:alpha val="0"/>
                  </a:srgbClr>
                </a:highlight>
                <a:latin typeface="Arial"/>
              </a:rPr>
              <a:t>Luminaria</a:t>
            </a:r>
          </a:p>
        </p:txBody>
      </p:sp>
      <p:sp>
        <p:nvSpPr>
          <p:cNvPr id="59" name="TextBox 58">
            <a:extLst>
              <a:ext uri="{FF2B5EF4-FFF2-40B4-BE49-F238E27FC236}">
                <a16:creationId xmlns:a16="http://schemas.microsoft.com/office/drawing/2014/main" id="{1A3F7661-EB07-4AFB-9772-B16F338C4870}"/>
              </a:ext>
            </a:extLst>
          </p:cNvPr>
          <p:cNvSpPr txBox="1"/>
          <p:nvPr/>
        </p:nvSpPr>
        <p:spPr>
          <a:xfrm>
            <a:off x="10156207" y="5022320"/>
            <a:ext cx="861481" cy="261610"/>
          </a:xfrm>
          <a:prstGeom prst="rect">
            <a:avLst/>
          </a:prstGeom>
          <a:noFill/>
        </p:spPr>
        <p:txBody>
          <a:bodyPr wrap="square" rtlCol="0">
            <a:noAutofit/>
          </a:bodyPr>
          <a:lstStyle/>
          <a:p>
            <a:pPr rtl="0"/>
            <a:r>
              <a:rPr lang="es" sz="1100" b="0" i="0" u="none" strike="noStrike">
                <a:highlight>
                  <a:srgbClr val="000000">
                    <a:alpha val="0"/>
                  </a:srgbClr>
                </a:highlight>
                <a:latin typeface="Arial"/>
              </a:rPr>
              <a:t>Luminaria</a:t>
            </a:r>
          </a:p>
        </p:txBody>
      </p:sp>
      <p:pic>
        <p:nvPicPr>
          <p:cNvPr id="31761" name="Picture 31760">
            <a:extLst>
              <a:ext uri="{FF2B5EF4-FFF2-40B4-BE49-F238E27FC236}">
                <a16:creationId xmlns:a16="http://schemas.microsoft.com/office/drawing/2014/main" id="{5F5C5752-16B1-4670-AD61-FA17A3E03B9E}"/>
              </a:ext>
            </a:extLst>
          </p:cNvPr>
          <p:cNvPicPr>
            <a:picLocks noChangeAspect="1"/>
          </p:cNvPicPr>
          <p:nvPr/>
        </p:nvPicPr>
        <p:blipFill>
          <a:blip r:embed="rId11"/>
          <a:stretch>
            <a:fillRect/>
          </a:stretch>
        </p:blipFill>
        <p:spPr>
          <a:xfrm>
            <a:off x="3647728" y="2542549"/>
            <a:ext cx="1090774" cy="878050"/>
          </a:xfrm>
          <a:prstGeom prst="rect">
            <a:avLst/>
          </a:prstGeom>
        </p:spPr>
      </p:pic>
      <p:pic>
        <p:nvPicPr>
          <p:cNvPr id="62" name="Picture 61">
            <a:extLst>
              <a:ext uri="{FF2B5EF4-FFF2-40B4-BE49-F238E27FC236}">
                <a16:creationId xmlns:a16="http://schemas.microsoft.com/office/drawing/2014/main" id="{C3970EAF-1E5B-4AB7-988B-7EF289622792}"/>
              </a:ext>
            </a:extLst>
          </p:cNvPr>
          <p:cNvPicPr>
            <a:picLocks noChangeAspect="1"/>
          </p:cNvPicPr>
          <p:nvPr/>
        </p:nvPicPr>
        <p:blipFill>
          <a:blip r:embed="rId11"/>
          <a:stretch>
            <a:fillRect/>
          </a:stretch>
        </p:blipFill>
        <p:spPr>
          <a:xfrm>
            <a:off x="6713986" y="2537472"/>
            <a:ext cx="1090774" cy="878050"/>
          </a:xfrm>
          <a:prstGeom prst="rect">
            <a:avLst/>
          </a:prstGeom>
        </p:spPr>
      </p:pic>
      <p:pic>
        <p:nvPicPr>
          <p:cNvPr id="63" name="Picture 62">
            <a:extLst>
              <a:ext uri="{FF2B5EF4-FFF2-40B4-BE49-F238E27FC236}">
                <a16:creationId xmlns:a16="http://schemas.microsoft.com/office/drawing/2014/main" id="{7EC8CA67-BA19-4754-83ED-D5C9152D0BEE}"/>
              </a:ext>
            </a:extLst>
          </p:cNvPr>
          <p:cNvPicPr>
            <a:picLocks noChangeAspect="1"/>
          </p:cNvPicPr>
          <p:nvPr/>
        </p:nvPicPr>
        <p:blipFill>
          <a:blip r:embed="rId11"/>
          <a:stretch>
            <a:fillRect/>
          </a:stretch>
        </p:blipFill>
        <p:spPr>
          <a:xfrm>
            <a:off x="9820984" y="2558950"/>
            <a:ext cx="1090774" cy="878050"/>
          </a:xfrm>
          <a:prstGeom prst="rect">
            <a:avLst/>
          </a:prstGeom>
        </p:spPr>
      </p:pic>
      <p:pic>
        <p:nvPicPr>
          <p:cNvPr id="31763" name="Picture 31762">
            <a:extLst>
              <a:ext uri="{FF2B5EF4-FFF2-40B4-BE49-F238E27FC236}">
                <a16:creationId xmlns:a16="http://schemas.microsoft.com/office/drawing/2014/main" id="{209F1F58-512E-44AE-87DC-C12EE85F8880}"/>
              </a:ext>
            </a:extLst>
          </p:cNvPr>
          <p:cNvPicPr>
            <a:picLocks noChangeAspect="1"/>
          </p:cNvPicPr>
          <p:nvPr/>
        </p:nvPicPr>
        <p:blipFill>
          <a:blip r:embed="rId12"/>
          <a:stretch>
            <a:fillRect/>
          </a:stretch>
        </p:blipFill>
        <p:spPr>
          <a:xfrm>
            <a:off x="3243113" y="1805941"/>
            <a:ext cx="2323068" cy="676920"/>
          </a:xfrm>
          <a:prstGeom prst="rect">
            <a:avLst/>
          </a:prstGeom>
        </p:spPr>
      </p:pic>
      <p:pic>
        <p:nvPicPr>
          <p:cNvPr id="31765" name="Picture 31764">
            <a:extLst>
              <a:ext uri="{FF2B5EF4-FFF2-40B4-BE49-F238E27FC236}">
                <a16:creationId xmlns:a16="http://schemas.microsoft.com/office/drawing/2014/main" id="{D1E2101C-04F1-49BF-BF27-1DF0F2CB7D42}"/>
              </a:ext>
            </a:extLst>
          </p:cNvPr>
          <p:cNvPicPr>
            <a:picLocks noChangeAspect="1"/>
          </p:cNvPicPr>
          <p:nvPr/>
        </p:nvPicPr>
        <p:blipFill>
          <a:blip r:embed="rId13"/>
          <a:stretch>
            <a:fillRect/>
          </a:stretch>
        </p:blipFill>
        <p:spPr>
          <a:xfrm>
            <a:off x="6076568" y="1832447"/>
            <a:ext cx="2410667" cy="327327"/>
          </a:xfrm>
          <a:prstGeom prst="rect">
            <a:avLst/>
          </a:prstGeom>
        </p:spPr>
      </p:pic>
      <p:pic>
        <p:nvPicPr>
          <p:cNvPr id="31769" name="Picture 31768">
            <a:extLst>
              <a:ext uri="{FF2B5EF4-FFF2-40B4-BE49-F238E27FC236}">
                <a16:creationId xmlns:a16="http://schemas.microsoft.com/office/drawing/2014/main" id="{2E5606D7-8AFC-40D0-A670-71CBFDC68146}"/>
              </a:ext>
            </a:extLst>
          </p:cNvPr>
          <p:cNvPicPr>
            <a:picLocks noChangeAspect="1"/>
          </p:cNvPicPr>
          <p:nvPr/>
        </p:nvPicPr>
        <p:blipFill>
          <a:blip r:embed="rId14"/>
          <a:stretch>
            <a:fillRect/>
          </a:stretch>
        </p:blipFill>
        <p:spPr>
          <a:xfrm>
            <a:off x="8843120" y="1836824"/>
            <a:ext cx="2850072" cy="311384"/>
          </a:xfrm>
          <a:prstGeom prst="rect">
            <a:avLst/>
          </a:prstGeom>
        </p:spPr>
      </p:pic>
      <p:sp>
        <p:nvSpPr>
          <p:cNvPr id="28" name="TextBox 27">
            <a:extLst>
              <a:ext uri="{FF2B5EF4-FFF2-40B4-BE49-F238E27FC236}">
                <a16:creationId xmlns:a16="http://schemas.microsoft.com/office/drawing/2014/main" id="{7EEEF28D-D5B7-4CB8-B6A3-C2063646F0E0}"/>
              </a:ext>
            </a:extLst>
          </p:cNvPr>
          <p:cNvSpPr txBox="1"/>
          <p:nvPr/>
        </p:nvSpPr>
        <p:spPr>
          <a:xfrm>
            <a:off x="6456040" y="6525344"/>
            <a:ext cx="2232248" cy="261610"/>
          </a:xfrm>
          <a:prstGeom prst="rect">
            <a:avLst/>
          </a:prstGeom>
          <a:noFill/>
        </p:spPr>
        <p:txBody>
          <a:bodyPr wrap="square" rtlCol="0">
            <a:noAutofit/>
          </a:bodyPr>
          <a:lstStyle/>
          <a:p>
            <a:pPr rtl="0"/>
            <a:r>
              <a:rPr lang="es" sz="1100" b="0" i="0" u="none" strike="noStrike" dirty="0">
                <a:highlight>
                  <a:srgbClr val="000000">
                    <a:alpha val="0"/>
                  </a:srgbClr>
                </a:highlight>
                <a:latin typeface="Arial"/>
              </a:rPr>
              <a:t>Caja de controlador y conector</a:t>
            </a:r>
          </a:p>
        </p:txBody>
      </p:sp>
      <p:sp>
        <p:nvSpPr>
          <p:cNvPr id="30" name="TextBox 29">
            <a:extLst>
              <a:ext uri="{FF2B5EF4-FFF2-40B4-BE49-F238E27FC236}">
                <a16:creationId xmlns:a16="http://schemas.microsoft.com/office/drawing/2014/main" id="{E4AD416D-E1FC-4AD4-842A-E5C678473B4F}"/>
              </a:ext>
            </a:extLst>
          </p:cNvPr>
          <p:cNvSpPr txBox="1"/>
          <p:nvPr/>
        </p:nvSpPr>
        <p:spPr>
          <a:xfrm>
            <a:off x="9552384" y="6525344"/>
            <a:ext cx="2232248" cy="261610"/>
          </a:xfrm>
          <a:prstGeom prst="rect">
            <a:avLst/>
          </a:prstGeom>
          <a:noFill/>
        </p:spPr>
        <p:txBody>
          <a:bodyPr wrap="square" rtlCol="0">
            <a:noAutofit/>
          </a:bodyPr>
          <a:lstStyle/>
          <a:p>
            <a:pPr rtl="0"/>
            <a:r>
              <a:rPr lang="es" sz="1100" b="0" i="0" u="none" strike="noStrike" dirty="0">
                <a:highlight>
                  <a:srgbClr val="000000">
                    <a:alpha val="0"/>
                  </a:srgbClr>
                </a:highlight>
                <a:latin typeface="Arial"/>
              </a:rPr>
              <a:t>Caja de controlador y conector</a:t>
            </a:r>
          </a:p>
        </p:txBody>
      </p:sp>
    </p:spTree>
    <p:custDataLst>
      <p:tags r:id="rId1"/>
    </p:custDataLst>
    <p:extLst>
      <p:ext uri="{BB962C8B-B14F-4D97-AF65-F5344CB8AC3E}">
        <p14:creationId xmlns:p14="http://schemas.microsoft.com/office/powerpoint/2010/main" val="9068068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5">
            <a:extLst>
              <a:ext uri="{FF2B5EF4-FFF2-40B4-BE49-F238E27FC236}">
                <a16:creationId xmlns:a16="http://schemas.microsoft.com/office/drawing/2014/main" id="{094CBE2F-D12D-4158-91E2-1AAC5F48B63E}"/>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1FB7EE3F-EA89-4F5F-8DC1-2BDECF3BA639}"/>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0" name="TextBox 8">
            <a:extLst>
              <a:ext uri="{FF2B5EF4-FFF2-40B4-BE49-F238E27FC236}">
                <a16:creationId xmlns:a16="http://schemas.microsoft.com/office/drawing/2014/main" id="{DDC8598B-3A74-49ED-ADDA-7BDFCDBA664E}"/>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Juego de tiras LED BIOLUX HCL</a:t>
            </a:r>
          </a:p>
        </p:txBody>
      </p:sp>
      <p:pic>
        <p:nvPicPr>
          <p:cNvPr id="11" name="Picture 2">
            <a:extLst>
              <a:ext uri="{FF2B5EF4-FFF2-40B4-BE49-F238E27FC236}">
                <a16:creationId xmlns:a16="http://schemas.microsoft.com/office/drawing/2014/main" id="{560BC6CC-4F71-4976-95C6-D330C3FA5BD6}"/>
              </a:ext>
            </a:extLst>
          </p:cNvPr>
          <p:cNvPicPr>
            <a:picLocks noChangeAspect="1"/>
          </p:cNvPicPr>
          <p:nvPr/>
        </p:nvPicPr>
        <p:blipFill>
          <a:blip r:embed="rId3"/>
          <a:stretch>
            <a:fillRect/>
          </a:stretch>
        </p:blipFill>
        <p:spPr>
          <a:xfrm>
            <a:off x="551384" y="4164754"/>
            <a:ext cx="1563004" cy="1828208"/>
          </a:xfrm>
          <a:prstGeom prst="rect">
            <a:avLst/>
          </a:prstGeom>
        </p:spPr>
      </p:pic>
      <p:sp>
        <p:nvSpPr>
          <p:cNvPr id="16" name="Textfeld 15">
            <a:extLst>
              <a:ext uri="{FF2B5EF4-FFF2-40B4-BE49-F238E27FC236}">
                <a16:creationId xmlns:a16="http://schemas.microsoft.com/office/drawing/2014/main" id="{AFE1E1BB-EEDC-4385-BD3A-D46787C46EBB}"/>
              </a:ext>
            </a:extLst>
          </p:cNvPr>
          <p:cNvSpPr txBox="1"/>
          <p:nvPr/>
        </p:nvSpPr>
        <p:spPr>
          <a:xfrm>
            <a:off x="3074043" y="1255747"/>
            <a:ext cx="7908346"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Contenido de la caja de embalaje</a:t>
            </a:r>
          </a:p>
        </p:txBody>
      </p:sp>
      <p:pic>
        <p:nvPicPr>
          <p:cNvPr id="4" name="Picture 3">
            <a:extLst>
              <a:ext uri="{FF2B5EF4-FFF2-40B4-BE49-F238E27FC236}">
                <a16:creationId xmlns:a16="http://schemas.microsoft.com/office/drawing/2014/main" id="{BA311E03-35A8-4111-A5D6-86D7981B03C4}"/>
              </a:ext>
            </a:extLst>
          </p:cNvPr>
          <p:cNvPicPr>
            <a:picLocks noChangeAspect="1"/>
          </p:cNvPicPr>
          <p:nvPr/>
        </p:nvPicPr>
        <p:blipFill>
          <a:blip r:embed="rId4"/>
          <a:stretch>
            <a:fillRect/>
          </a:stretch>
        </p:blipFill>
        <p:spPr>
          <a:xfrm>
            <a:off x="5591944" y="3653489"/>
            <a:ext cx="5653903" cy="1828208"/>
          </a:xfrm>
          <a:prstGeom prst="rect">
            <a:avLst/>
          </a:prstGeom>
        </p:spPr>
      </p:pic>
      <p:pic>
        <p:nvPicPr>
          <p:cNvPr id="13" name="Picture 12">
            <a:extLst>
              <a:ext uri="{FF2B5EF4-FFF2-40B4-BE49-F238E27FC236}">
                <a16:creationId xmlns:a16="http://schemas.microsoft.com/office/drawing/2014/main" id="{25A7E16B-30F1-4A50-9FDB-444179A3AE5B}"/>
              </a:ext>
            </a:extLst>
          </p:cNvPr>
          <p:cNvPicPr>
            <a:picLocks noChangeAspect="1"/>
          </p:cNvPicPr>
          <p:nvPr/>
        </p:nvPicPr>
        <p:blipFill>
          <a:blip r:embed="rId5"/>
          <a:stretch>
            <a:fillRect/>
          </a:stretch>
        </p:blipFill>
        <p:spPr>
          <a:xfrm>
            <a:off x="3987481" y="3510657"/>
            <a:ext cx="1350856" cy="1828208"/>
          </a:xfrm>
          <a:prstGeom prst="rect">
            <a:avLst/>
          </a:prstGeom>
        </p:spPr>
      </p:pic>
      <p:sp>
        <p:nvSpPr>
          <p:cNvPr id="21" name="TextBox 20">
            <a:extLst>
              <a:ext uri="{FF2B5EF4-FFF2-40B4-BE49-F238E27FC236}">
                <a16:creationId xmlns:a16="http://schemas.microsoft.com/office/drawing/2014/main" id="{9C9EFA22-BBFE-4440-8918-2B45B9CC692C}"/>
              </a:ext>
            </a:extLst>
          </p:cNvPr>
          <p:cNvSpPr txBox="1"/>
          <p:nvPr/>
        </p:nvSpPr>
        <p:spPr>
          <a:xfrm>
            <a:off x="3895109" y="5403322"/>
            <a:ext cx="1768843" cy="323165"/>
          </a:xfrm>
          <a:prstGeom prst="rect">
            <a:avLst/>
          </a:prstGeom>
          <a:noFill/>
        </p:spPr>
        <p:txBody>
          <a:bodyPr wrap="square">
            <a:noAutofit/>
          </a:bodyPr>
          <a:lstStyle/>
          <a:p>
            <a:pPr marR="0" lvl="0" algn="l" defTabSz="914400" rtl="0" eaLnBrk="1" fontAlgn="auto" latinLnBrk="0" hangingPunct="1">
              <a:lnSpc>
                <a:spcPct val="100000"/>
              </a:lnSpc>
              <a:spcBef>
                <a:spcPct val="0"/>
              </a:spcBef>
              <a:spcAft>
                <a:spcPct val="0"/>
              </a:spcAft>
              <a:buClrTx/>
              <a:buSzTx/>
              <a:defRPr/>
            </a:pPr>
            <a:r>
              <a:rPr kumimoji="0" lang="es" sz="1500" b="0" i="0" u="none" strike="noStrike" kern="1200" cap="none" spc="0" normalizeH="0" baseline="0" noProof="0">
                <a:solidFill>
                  <a:srgbClr val="000000"/>
                </a:solidFill>
                <a:highlight>
                  <a:srgbClr val="000000">
                    <a:alpha val="0"/>
                  </a:srgbClr>
                </a:highlight>
                <a:uLnTx/>
                <a:uFillTx/>
                <a:latin typeface="Arial"/>
                <a:ea typeface="+mn-ea"/>
                <a:cs typeface="+mn-cs"/>
              </a:rPr>
              <a:t>Instrucción del usuario</a:t>
            </a:r>
          </a:p>
        </p:txBody>
      </p:sp>
      <p:sp>
        <p:nvSpPr>
          <p:cNvPr id="15" name="Rectangle 14">
            <a:extLst>
              <a:ext uri="{FF2B5EF4-FFF2-40B4-BE49-F238E27FC236}">
                <a16:creationId xmlns:a16="http://schemas.microsoft.com/office/drawing/2014/main" id="{E1EABB68-F25F-48E1-B23D-DF78761883F9}"/>
              </a:ext>
            </a:extLst>
          </p:cNvPr>
          <p:cNvSpPr/>
          <p:nvPr/>
        </p:nvSpPr>
        <p:spPr>
          <a:xfrm>
            <a:off x="5879976" y="3761015"/>
            <a:ext cx="216024" cy="216024"/>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22" name="Rectangle 21">
            <a:extLst>
              <a:ext uri="{FF2B5EF4-FFF2-40B4-BE49-F238E27FC236}">
                <a16:creationId xmlns:a16="http://schemas.microsoft.com/office/drawing/2014/main" id="{AC7B682F-7D82-48C4-AA39-A9ACB1A8C8A3}"/>
              </a:ext>
            </a:extLst>
          </p:cNvPr>
          <p:cNvSpPr/>
          <p:nvPr/>
        </p:nvSpPr>
        <p:spPr>
          <a:xfrm>
            <a:off x="8532431" y="3761015"/>
            <a:ext cx="216024" cy="216024"/>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23" name="Rectangle 22">
            <a:extLst>
              <a:ext uri="{FF2B5EF4-FFF2-40B4-BE49-F238E27FC236}">
                <a16:creationId xmlns:a16="http://schemas.microsoft.com/office/drawing/2014/main" id="{33030DFC-F822-4500-B90B-6929E3AAF401}"/>
              </a:ext>
            </a:extLst>
          </p:cNvPr>
          <p:cNvSpPr/>
          <p:nvPr/>
        </p:nvSpPr>
        <p:spPr>
          <a:xfrm>
            <a:off x="9032608" y="4353935"/>
            <a:ext cx="216024" cy="216024"/>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24" name="Rectangle 23">
            <a:extLst>
              <a:ext uri="{FF2B5EF4-FFF2-40B4-BE49-F238E27FC236}">
                <a16:creationId xmlns:a16="http://schemas.microsoft.com/office/drawing/2014/main" id="{C2FE5DAD-F978-4F0C-BAE7-0481BE6D08B3}"/>
              </a:ext>
            </a:extLst>
          </p:cNvPr>
          <p:cNvSpPr/>
          <p:nvPr/>
        </p:nvSpPr>
        <p:spPr>
          <a:xfrm>
            <a:off x="9419656" y="4966863"/>
            <a:ext cx="216024" cy="216024"/>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25" name="TextBox 24">
            <a:extLst>
              <a:ext uri="{FF2B5EF4-FFF2-40B4-BE49-F238E27FC236}">
                <a16:creationId xmlns:a16="http://schemas.microsoft.com/office/drawing/2014/main" id="{EC5D1F67-A0B6-4894-A18A-89D42848E959}"/>
              </a:ext>
            </a:extLst>
          </p:cNvPr>
          <p:cNvSpPr txBox="1"/>
          <p:nvPr/>
        </p:nvSpPr>
        <p:spPr>
          <a:xfrm>
            <a:off x="6074192" y="5416775"/>
            <a:ext cx="1894016" cy="553998"/>
          </a:xfrm>
          <a:prstGeom prst="rect">
            <a:avLst/>
          </a:prstGeom>
          <a:noFill/>
        </p:spPr>
        <p:txBody>
          <a:bodyPr wrap="square">
            <a:noAutofit/>
          </a:bodyPr>
          <a:lstStyle/>
          <a:p>
            <a:pPr marR="0" lvl="0" algn="l" defTabSz="914400" rtl="0" eaLnBrk="1" fontAlgn="auto" latinLnBrk="0" hangingPunct="1">
              <a:lnSpc>
                <a:spcPct val="100000"/>
              </a:lnSpc>
              <a:spcBef>
                <a:spcPct val="0"/>
              </a:spcBef>
              <a:spcAft>
                <a:spcPct val="0"/>
              </a:spcAft>
              <a:buClrTx/>
              <a:buSzTx/>
              <a:defRPr/>
            </a:pPr>
            <a:r>
              <a:rPr kumimoji="0" lang="es" sz="1500" b="0" i="0" u="none" strike="noStrike" kern="1200" cap="none" spc="0" normalizeH="0" baseline="0" noProof="0" dirty="0">
                <a:solidFill>
                  <a:srgbClr val="000000"/>
                </a:solidFill>
                <a:highlight>
                  <a:srgbClr val="000000">
                    <a:alpha val="0"/>
                  </a:srgbClr>
                </a:highlight>
                <a:uLnTx/>
                <a:uFillTx/>
                <a:latin typeface="Arial"/>
                <a:ea typeface="+mn-ea"/>
                <a:cs typeface="+mn-cs"/>
              </a:rPr>
              <a:t>Tira de LED blanca sintonizable</a:t>
            </a:r>
          </a:p>
        </p:txBody>
      </p:sp>
      <p:sp>
        <p:nvSpPr>
          <p:cNvPr id="26" name="TextBox 25">
            <a:extLst>
              <a:ext uri="{FF2B5EF4-FFF2-40B4-BE49-F238E27FC236}">
                <a16:creationId xmlns:a16="http://schemas.microsoft.com/office/drawing/2014/main" id="{9A243C18-84CE-4326-A714-BB98E8EC9B74}"/>
              </a:ext>
            </a:extLst>
          </p:cNvPr>
          <p:cNvSpPr txBox="1"/>
          <p:nvPr/>
        </p:nvSpPr>
        <p:spPr>
          <a:xfrm>
            <a:off x="8769174" y="3494075"/>
            <a:ext cx="2567830" cy="323165"/>
          </a:xfrm>
          <a:prstGeom prst="rect">
            <a:avLst/>
          </a:prstGeom>
          <a:noFill/>
        </p:spPr>
        <p:txBody>
          <a:bodyPr wrap="square">
            <a:noAutofit/>
          </a:bodyPr>
          <a:lstStyle/>
          <a:p>
            <a:pPr marR="0" lvl="0" algn="l" defTabSz="914400" rtl="0" eaLnBrk="1" fontAlgn="auto" latinLnBrk="0" hangingPunct="1">
              <a:lnSpc>
                <a:spcPct val="100000"/>
              </a:lnSpc>
              <a:spcBef>
                <a:spcPct val="0"/>
              </a:spcBef>
              <a:spcAft>
                <a:spcPct val="0"/>
              </a:spcAft>
              <a:buClrTx/>
              <a:buSzTx/>
              <a:defRPr/>
            </a:pPr>
            <a:r>
              <a:rPr kumimoji="0" lang="es" sz="1500" b="0" i="0" u="none" strike="noStrike" kern="1200" cap="none" spc="0" normalizeH="0" baseline="0" noProof="0">
                <a:solidFill>
                  <a:srgbClr val="000000"/>
                </a:solidFill>
                <a:highlight>
                  <a:srgbClr val="000000">
                    <a:alpha val="0"/>
                  </a:srgbClr>
                </a:highlight>
                <a:uLnTx/>
                <a:uFillTx/>
                <a:latin typeface="Arial"/>
                <a:ea typeface="+mn-ea"/>
                <a:cs typeface="+mn-cs"/>
              </a:rPr>
              <a:t>Controlador DALI Tunable White</a:t>
            </a:r>
          </a:p>
        </p:txBody>
      </p:sp>
      <p:sp>
        <p:nvSpPr>
          <p:cNvPr id="27" name="TextBox 26">
            <a:extLst>
              <a:ext uri="{FF2B5EF4-FFF2-40B4-BE49-F238E27FC236}">
                <a16:creationId xmlns:a16="http://schemas.microsoft.com/office/drawing/2014/main" id="{77A53A0D-AAF7-4258-8BCE-83314356DE12}"/>
              </a:ext>
            </a:extLst>
          </p:cNvPr>
          <p:cNvSpPr txBox="1"/>
          <p:nvPr/>
        </p:nvSpPr>
        <p:spPr>
          <a:xfrm>
            <a:off x="10344472" y="4913292"/>
            <a:ext cx="1656184" cy="553998"/>
          </a:xfrm>
          <a:prstGeom prst="rect">
            <a:avLst/>
          </a:prstGeom>
          <a:noFill/>
        </p:spPr>
        <p:txBody>
          <a:bodyPr wrap="square">
            <a:noAutofit/>
          </a:bodyPr>
          <a:lstStyle/>
          <a:p>
            <a:pPr marR="0" lvl="0" algn="l" defTabSz="914400" rtl="0" eaLnBrk="1" fontAlgn="auto" latinLnBrk="0" hangingPunct="1">
              <a:lnSpc>
                <a:spcPct val="100000"/>
              </a:lnSpc>
              <a:spcBef>
                <a:spcPct val="0"/>
              </a:spcBef>
              <a:spcAft>
                <a:spcPct val="0"/>
              </a:spcAft>
              <a:buClrTx/>
              <a:buSzTx/>
              <a:defRPr/>
            </a:pPr>
            <a:r>
              <a:rPr kumimoji="0" lang="es" sz="1500" b="0" i="0" u="none" strike="noStrike" kern="1200" cap="none" spc="0" normalizeH="0" baseline="0" noProof="0">
                <a:solidFill>
                  <a:srgbClr val="000000"/>
                </a:solidFill>
                <a:highlight>
                  <a:srgbClr val="000000">
                    <a:alpha val="0"/>
                  </a:srgbClr>
                </a:highlight>
                <a:uLnTx/>
                <a:uFillTx/>
                <a:latin typeface="Arial"/>
                <a:ea typeface="+mn-ea"/>
                <a:cs typeface="+mn-cs"/>
              </a:rPr>
              <a:t>Conversor Zigbee a DALI</a:t>
            </a:r>
          </a:p>
        </p:txBody>
      </p:sp>
      <p:sp>
        <p:nvSpPr>
          <p:cNvPr id="18" name="TextBox 17">
            <a:extLst>
              <a:ext uri="{FF2B5EF4-FFF2-40B4-BE49-F238E27FC236}">
                <a16:creationId xmlns:a16="http://schemas.microsoft.com/office/drawing/2014/main" id="{7F498259-A024-425A-978D-FA3C33E1A9E8}"/>
              </a:ext>
            </a:extLst>
          </p:cNvPr>
          <p:cNvSpPr txBox="1"/>
          <p:nvPr/>
        </p:nvSpPr>
        <p:spPr>
          <a:xfrm>
            <a:off x="9385331" y="5467290"/>
            <a:ext cx="1656183" cy="553998"/>
          </a:xfrm>
          <a:prstGeom prst="rect">
            <a:avLst/>
          </a:prstGeom>
          <a:noFill/>
        </p:spPr>
        <p:txBody>
          <a:bodyPr wrap="square" rtlCol="0">
            <a:noAutofit/>
          </a:bodyPr>
          <a:lstStyle/>
          <a:p>
            <a:pPr rtl="0"/>
            <a:r>
              <a:rPr lang="es" sz="1500" b="0" i="0" u="none" strike="noStrike" dirty="0">
                <a:solidFill>
                  <a:srgbClr val="000000"/>
                </a:solidFill>
                <a:highlight>
                  <a:srgbClr val="000000">
                    <a:alpha val="0"/>
                  </a:srgbClr>
                </a:highlight>
                <a:latin typeface="Arial"/>
              </a:rPr>
              <a:t>Tapa final para convertidor</a:t>
            </a:r>
          </a:p>
        </p:txBody>
      </p:sp>
      <p:sp>
        <p:nvSpPr>
          <p:cNvPr id="28" name="Rectangle 27">
            <a:extLst>
              <a:ext uri="{FF2B5EF4-FFF2-40B4-BE49-F238E27FC236}">
                <a16:creationId xmlns:a16="http://schemas.microsoft.com/office/drawing/2014/main" id="{BADA2BA5-4E64-463C-AE5D-71DD070C9106}"/>
              </a:ext>
            </a:extLst>
          </p:cNvPr>
          <p:cNvSpPr/>
          <p:nvPr/>
        </p:nvSpPr>
        <p:spPr>
          <a:xfrm>
            <a:off x="7608168" y="4769127"/>
            <a:ext cx="560289" cy="36004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29" name="Rectangle 28">
            <a:extLst>
              <a:ext uri="{FF2B5EF4-FFF2-40B4-BE49-F238E27FC236}">
                <a16:creationId xmlns:a16="http://schemas.microsoft.com/office/drawing/2014/main" id="{D3DFFA7A-00CE-4262-908A-ED1D619E67D0}"/>
              </a:ext>
            </a:extLst>
          </p:cNvPr>
          <p:cNvSpPr/>
          <p:nvPr/>
        </p:nvSpPr>
        <p:spPr>
          <a:xfrm>
            <a:off x="8181719" y="3974751"/>
            <a:ext cx="560289" cy="36004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30" name="Rectangle 29">
            <a:extLst>
              <a:ext uri="{FF2B5EF4-FFF2-40B4-BE49-F238E27FC236}">
                <a16:creationId xmlns:a16="http://schemas.microsoft.com/office/drawing/2014/main" id="{06226E50-AC2D-4150-8036-6E1F79037B80}"/>
              </a:ext>
            </a:extLst>
          </p:cNvPr>
          <p:cNvSpPr/>
          <p:nvPr/>
        </p:nvSpPr>
        <p:spPr>
          <a:xfrm>
            <a:off x="8849328" y="4606823"/>
            <a:ext cx="420624" cy="36004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31" name="Rectangle 30">
            <a:extLst>
              <a:ext uri="{FF2B5EF4-FFF2-40B4-BE49-F238E27FC236}">
                <a16:creationId xmlns:a16="http://schemas.microsoft.com/office/drawing/2014/main" id="{1109E4DD-B66B-4BAD-8C83-BD77D5218923}"/>
              </a:ext>
            </a:extLst>
          </p:cNvPr>
          <p:cNvSpPr/>
          <p:nvPr/>
        </p:nvSpPr>
        <p:spPr>
          <a:xfrm>
            <a:off x="9141508" y="5129167"/>
            <a:ext cx="501172" cy="36004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pic>
        <p:nvPicPr>
          <p:cNvPr id="34" name="Grafik 33">
            <a:extLst>
              <a:ext uri="{FF2B5EF4-FFF2-40B4-BE49-F238E27FC236}">
                <a16:creationId xmlns:a16="http://schemas.microsoft.com/office/drawing/2014/main" id="{61497715-7C86-4525-9230-087B8BBDA824}"/>
              </a:ext>
            </a:extLst>
          </p:cNvPr>
          <p:cNvPicPr>
            <a:picLocks noChangeAspect="1"/>
          </p:cNvPicPr>
          <p:nvPr/>
        </p:nvPicPr>
        <p:blipFill>
          <a:blip r:embed="rId6"/>
          <a:stretch>
            <a:fillRect/>
          </a:stretch>
        </p:blipFill>
        <p:spPr>
          <a:xfrm>
            <a:off x="3324915" y="1840012"/>
            <a:ext cx="2415828" cy="398651"/>
          </a:xfrm>
          <a:prstGeom prst="rect">
            <a:avLst/>
          </a:prstGeom>
        </p:spPr>
      </p:pic>
      <p:pic>
        <p:nvPicPr>
          <p:cNvPr id="35" name="Picture 31760">
            <a:extLst>
              <a:ext uri="{FF2B5EF4-FFF2-40B4-BE49-F238E27FC236}">
                <a16:creationId xmlns:a16="http://schemas.microsoft.com/office/drawing/2014/main" id="{ABA4E5F4-1D67-45E3-9134-CA26430A4418}"/>
              </a:ext>
            </a:extLst>
          </p:cNvPr>
          <p:cNvPicPr>
            <a:picLocks noChangeAspect="1"/>
          </p:cNvPicPr>
          <p:nvPr/>
        </p:nvPicPr>
        <p:blipFill>
          <a:blip r:embed="rId7"/>
          <a:stretch>
            <a:fillRect/>
          </a:stretch>
        </p:blipFill>
        <p:spPr>
          <a:xfrm>
            <a:off x="4011318" y="2328842"/>
            <a:ext cx="1090774" cy="878050"/>
          </a:xfrm>
          <a:prstGeom prst="rect">
            <a:avLst/>
          </a:prstGeom>
        </p:spPr>
      </p:pic>
    </p:spTree>
    <p:custDataLst>
      <p:tags r:id="rId1"/>
    </p:custDataLst>
    <p:extLst>
      <p:ext uri="{BB962C8B-B14F-4D97-AF65-F5344CB8AC3E}">
        <p14:creationId xmlns:p14="http://schemas.microsoft.com/office/powerpoint/2010/main" val="5581898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5">
            <a:extLst>
              <a:ext uri="{FF2B5EF4-FFF2-40B4-BE49-F238E27FC236}">
                <a16:creationId xmlns:a16="http://schemas.microsoft.com/office/drawing/2014/main" id="{094CBE2F-D12D-4158-91E2-1AAC5F48B63E}"/>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1FB7EE3F-EA89-4F5F-8DC1-2BDECF3BA639}"/>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10" name="TextBox 8">
            <a:extLst>
              <a:ext uri="{FF2B5EF4-FFF2-40B4-BE49-F238E27FC236}">
                <a16:creationId xmlns:a16="http://schemas.microsoft.com/office/drawing/2014/main" id="{DDC8598B-3A74-49ED-ADDA-7BDFCDBA664E}"/>
              </a:ext>
            </a:extLst>
          </p:cNvPr>
          <p:cNvSpPr txBox="1"/>
          <p:nvPr/>
        </p:nvSpPr>
        <p:spPr>
          <a:xfrm>
            <a:off x="216165"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Sensor de ocupación VIVARES ZB</a:t>
            </a:r>
          </a:p>
        </p:txBody>
      </p:sp>
      <p:pic>
        <p:nvPicPr>
          <p:cNvPr id="11" name="Picture 2">
            <a:extLst>
              <a:ext uri="{FF2B5EF4-FFF2-40B4-BE49-F238E27FC236}">
                <a16:creationId xmlns:a16="http://schemas.microsoft.com/office/drawing/2014/main" id="{560BC6CC-4F71-4976-95C6-D330C3FA5BD6}"/>
              </a:ext>
            </a:extLst>
          </p:cNvPr>
          <p:cNvPicPr>
            <a:picLocks noChangeAspect="1"/>
          </p:cNvPicPr>
          <p:nvPr/>
        </p:nvPicPr>
        <p:blipFill>
          <a:blip r:embed="rId3"/>
          <a:stretch>
            <a:fillRect/>
          </a:stretch>
        </p:blipFill>
        <p:spPr>
          <a:xfrm>
            <a:off x="551384" y="4164754"/>
            <a:ext cx="1563004" cy="1828208"/>
          </a:xfrm>
          <a:prstGeom prst="rect">
            <a:avLst/>
          </a:prstGeom>
        </p:spPr>
      </p:pic>
      <p:sp>
        <p:nvSpPr>
          <p:cNvPr id="2" name="Textfeld 1">
            <a:extLst>
              <a:ext uri="{FF2B5EF4-FFF2-40B4-BE49-F238E27FC236}">
                <a16:creationId xmlns:a16="http://schemas.microsoft.com/office/drawing/2014/main" id="{410D3583-119D-4301-A83D-89E6BDC7B5A5}"/>
              </a:ext>
            </a:extLst>
          </p:cNvPr>
          <p:cNvSpPr txBox="1"/>
          <p:nvPr/>
        </p:nvSpPr>
        <p:spPr>
          <a:xfrm>
            <a:off x="7226217" y="8148098"/>
            <a:ext cx="1985839" cy="13016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Textfeld 15">
            <a:extLst>
              <a:ext uri="{FF2B5EF4-FFF2-40B4-BE49-F238E27FC236}">
                <a16:creationId xmlns:a16="http://schemas.microsoft.com/office/drawing/2014/main" id="{AFE1E1BB-EEDC-4385-BD3A-D46787C46EBB}"/>
              </a:ext>
            </a:extLst>
          </p:cNvPr>
          <p:cNvSpPr txBox="1"/>
          <p:nvPr/>
        </p:nvSpPr>
        <p:spPr>
          <a:xfrm>
            <a:off x="3074043" y="1255747"/>
            <a:ext cx="7908346"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6600"/>
                </a:solidFill>
                <a:highlight>
                  <a:srgbClr val="000000">
                    <a:alpha val="0"/>
                  </a:srgbClr>
                </a:highlight>
                <a:uLnTx/>
                <a:uFillTx/>
                <a:latin typeface="Arial"/>
                <a:ea typeface="+mn-ea"/>
                <a:cs typeface="+mn-cs"/>
              </a:rPr>
              <a:t>Contenido de la caja de embalaje</a:t>
            </a:r>
          </a:p>
        </p:txBody>
      </p:sp>
      <p:pic>
        <p:nvPicPr>
          <p:cNvPr id="12" name="Picture 11">
            <a:extLst>
              <a:ext uri="{FF2B5EF4-FFF2-40B4-BE49-F238E27FC236}">
                <a16:creationId xmlns:a16="http://schemas.microsoft.com/office/drawing/2014/main" id="{15DF216D-C92F-44C2-BB21-020EB4E12EB4}"/>
              </a:ext>
            </a:extLst>
          </p:cNvPr>
          <p:cNvPicPr>
            <a:picLocks noChangeAspect="1"/>
          </p:cNvPicPr>
          <p:nvPr/>
        </p:nvPicPr>
        <p:blipFill>
          <a:blip r:embed="rId4"/>
          <a:stretch>
            <a:fillRect/>
          </a:stretch>
        </p:blipFill>
        <p:spPr>
          <a:xfrm>
            <a:off x="3909036" y="2417929"/>
            <a:ext cx="1275441" cy="1026703"/>
          </a:xfrm>
          <a:prstGeom prst="rect">
            <a:avLst/>
          </a:prstGeom>
        </p:spPr>
      </p:pic>
      <p:pic>
        <p:nvPicPr>
          <p:cNvPr id="4" name="Picture 3">
            <a:extLst>
              <a:ext uri="{FF2B5EF4-FFF2-40B4-BE49-F238E27FC236}">
                <a16:creationId xmlns:a16="http://schemas.microsoft.com/office/drawing/2014/main" id="{3B4F1484-4716-4383-AFF4-EE9B3BB11DBA}"/>
              </a:ext>
            </a:extLst>
          </p:cNvPr>
          <p:cNvPicPr>
            <a:picLocks noChangeAspect="1"/>
          </p:cNvPicPr>
          <p:nvPr/>
        </p:nvPicPr>
        <p:blipFill>
          <a:blip r:embed="rId5"/>
          <a:stretch>
            <a:fillRect/>
          </a:stretch>
        </p:blipFill>
        <p:spPr>
          <a:xfrm>
            <a:off x="3504567" y="3538658"/>
            <a:ext cx="2577783" cy="1934574"/>
          </a:xfrm>
          <a:prstGeom prst="rect">
            <a:avLst/>
          </a:prstGeom>
        </p:spPr>
      </p:pic>
      <p:sp>
        <p:nvSpPr>
          <p:cNvPr id="13" name="TextBox 12">
            <a:extLst>
              <a:ext uri="{FF2B5EF4-FFF2-40B4-BE49-F238E27FC236}">
                <a16:creationId xmlns:a16="http://schemas.microsoft.com/office/drawing/2014/main" id="{307D5ED7-8E9B-4BF9-B2EA-C474ACCFC1FD}"/>
              </a:ext>
            </a:extLst>
          </p:cNvPr>
          <p:cNvSpPr txBox="1"/>
          <p:nvPr/>
        </p:nvSpPr>
        <p:spPr>
          <a:xfrm>
            <a:off x="3734301" y="5776711"/>
            <a:ext cx="2402988" cy="323165"/>
          </a:xfrm>
          <a:prstGeom prst="rect">
            <a:avLst/>
          </a:prstGeom>
          <a:noFill/>
        </p:spPr>
        <p:txBody>
          <a:bodyPr wrap="square">
            <a:noAutofit/>
          </a:bodyPr>
          <a:lstStyle/>
          <a:p>
            <a:pPr marR="0" lvl="0" algn="l" defTabSz="914400" rtl="0" eaLnBrk="1" fontAlgn="auto" latinLnBrk="0" hangingPunct="1">
              <a:lnSpc>
                <a:spcPct val="100000"/>
              </a:lnSpc>
              <a:spcBef>
                <a:spcPct val="0"/>
              </a:spcBef>
              <a:spcAft>
                <a:spcPct val="0"/>
              </a:spcAft>
              <a:buClrTx/>
              <a:buSzTx/>
              <a:defRPr/>
            </a:pPr>
            <a:r>
              <a:rPr kumimoji="0" lang="es" sz="1500" b="0" i="0" u="none" strike="noStrike" kern="1200" cap="none" spc="0" normalizeH="0" baseline="0" noProof="0" dirty="0">
                <a:solidFill>
                  <a:srgbClr val="000000"/>
                </a:solidFill>
                <a:highlight>
                  <a:srgbClr val="000000">
                    <a:alpha val="0"/>
                  </a:srgbClr>
                </a:highlight>
                <a:uLnTx/>
                <a:uFillTx/>
                <a:latin typeface="Arial"/>
                <a:ea typeface="+mn-ea"/>
                <a:cs typeface="+mn-cs"/>
              </a:rPr>
              <a:t>Instrucción del usuario</a:t>
            </a:r>
          </a:p>
        </p:txBody>
      </p:sp>
      <p:sp>
        <p:nvSpPr>
          <p:cNvPr id="14" name="TextBox 13">
            <a:extLst>
              <a:ext uri="{FF2B5EF4-FFF2-40B4-BE49-F238E27FC236}">
                <a16:creationId xmlns:a16="http://schemas.microsoft.com/office/drawing/2014/main" id="{F8795189-1F22-46CA-96B6-579C1AAB6796}"/>
              </a:ext>
            </a:extLst>
          </p:cNvPr>
          <p:cNvSpPr txBox="1"/>
          <p:nvPr/>
        </p:nvSpPr>
        <p:spPr>
          <a:xfrm>
            <a:off x="7820237" y="5776710"/>
            <a:ext cx="1440160" cy="323165"/>
          </a:xfrm>
          <a:prstGeom prst="rect">
            <a:avLst/>
          </a:prstGeom>
          <a:noFill/>
        </p:spPr>
        <p:txBody>
          <a:bodyPr wrap="square">
            <a:noAutofit/>
          </a:bodyPr>
          <a:lstStyle/>
          <a:p>
            <a:pPr marR="0" lvl="0" algn="l" defTabSz="914400" rtl="0" eaLnBrk="1" fontAlgn="auto" latinLnBrk="0" hangingPunct="1">
              <a:lnSpc>
                <a:spcPct val="100000"/>
              </a:lnSpc>
              <a:spcBef>
                <a:spcPct val="0"/>
              </a:spcBef>
              <a:spcAft>
                <a:spcPct val="0"/>
              </a:spcAft>
              <a:buClrTx/>
              <a:buSzTx/>
              <a:defRPr/>
            </a:pPr>
            <a:r>
              <a:rPr kumimoji="0" lang="es" sz="1500" b="0" i="0" u="none" strike="noStrike" kern="1200" cap="none" spc="0" normalizeH="0" baseline="0" noProof="0">
                <a:solidFill>
                  <a:srgbClr val="000000"/>
                </a:solidFill>
                <a:highlight>
                  <a:srgbClr val="000000">
                    <a:alpha val="0"/>
                  </a:srgbClr>
                </a:highlight>
                <a:uLnTx/>
                <a:uFillTx/>
                <a:latin typeface="Arial"/>
                <a:ea typeface="+mn-ea"/>
                <a:cs typeface="+mn-cs"/>
              </a:rPr>
              <a:t>Sensor</a:t>
            </a:r>
          </a:p>
        </p:txBody>
      </p:sp>
      <p:pic>
        <p:nvPicPr>
          <p:cNvPr id="114690" name="Picture 2">
            <a:extLst>
              <a:ext uri="{FF2B5EF4-FFF2-40B4-BE49-F238E27FC236}">
                <a16:creationId xmlns:a16="http://schemas.microsoft.com/office/drawing/2014/main" id="{B8606E4D-EC22-4770-8C6D-34BEAE69168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9068885">
            <a:off x="7510468" y="4063365"/>
            <a:ext cx="1510558" cy="1510558"/>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17D6846C-BD16-46B1-A799-46FA33A9424B}"/>
              </a:ext>
            </a:extLst>
          </p:cNvPr>
          <p:cNvPicPr>
            <a:picLocks noChangeAspect="1"/>
          </p:cNvPicPr>
          <p:nvPr/>
        </p:nvPicPr>
        <p:blipFill>
          <a:blip r:embed="rId7"/>
          <a:stretch>
            <a:fillRect/>
          </a:stretch>
        </p:blipFill>
        <p:spPr>
          <a:xfrm>
            <a:off x="3504567" y="1932705"/>
            <a:ext cx="1657581" cy="438211"/>
          </a:xfrm>
          <a:prstGeom prst="rect">
            <a:avLst/>
          </a:prstGeom>
        </p:spPr>
      </p:pic>
    </p:spTree>
    <p:custDataLst>
      <p:tags r:id="rId1"/>
    </p:custDataLst>
    <p:extLst>
      <p:ext uri="{BB962C8B-B14F-4D97-AF65-F5344CB8AC3E}">
        <p14:creationId xmlns:p14="http://schemas.microsoft.com/office/powerpoint/2010/main" val="30192637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5">
            <a:extLst>
              <a:ext uri="{FF2B5EF4-FFF2-40B4-BE49-F238E27FC236}">
                <a16:creationId xmlns:a16="http://schemas.microsoft.com/office/drawing/2014/main" id="{094CBE2F-D12D-4158-91E2-1AAC5F48B63E}"/>
              </a:ext>
            </a:extLst>
          </p:cNvPr>
          <p:cNvCxnSpPr/>
          <p:nvPr/>
        </p:nvCxnSpPr>
        <p:spPr>
          <a:xfrm flipH="1">
            <a:off x="191344" y="1641223"/>
            <a:ext cx="2736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1FB7EE3F-EA89-4F5F-8DC1-2BDECF3BA639}"/>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pic>
        <p:nvPicPr>
          <p:cNvPr id="11" name="Picture 2">
            <a:extLst>
              <a:ext uri="{FF2B5EF4-FFF2-40B4-BE49-F238E27FC236}">
                <a16:creationId xmlns:a16="http://schemas.microsoft.com/office/drawing/2014/main" id="{560BC6CC-4F71-4976-95C6-D330C3FA5BD6}"/>
              </a:ext>
            </a:extLst>
          </p:cNvPr>
          <p:cNvPicPr>
            <a:picLocks noChangeAspect="1"/>
          </p:cNvPicPr>
          <p:nvPr/>
        </p:nvPicPr>
        <p:blipFill>
          <a:blip r:embed="rId3"/>
          <a:stretch>
            <a:fillRect/>
          </a:stretch>
        </p:blipFill>
        <p:spPr>
          <a:xfrm>
            <a:off x="551384" y="4164754"/>
            <a:ext cx="1563004" cy="1828208"/>
          </a:xfrm>
          <a:prstGeom prst="rect">
            <a:avLst/>
          </a:prstGeom>
        </p:spPr>
      </p:pic>
      <p:sp>
        <p:nvSpPr>
          <p:cNvPr id="2" name="Textfeld 1">
            <a:extLst>
              <a:ext uri="{FF2B5EF4-FFF2-40B4-BE49-F238E27FC236}">
                <a16:creationId xmlns:a16="http://schemas.microsoft.com/office/drawing/2014/main" id="{410D3583-119D-4301-A83D-89E6BDC7B5A5}"/>
              </a:ext>
            </a:extLst>
          </p:cNvPr>
          <p:cNvSpPr txBox="1"/>
          <p:nvPr/>
        </p:nvSpPr>
        <p:spPr>
          <a:xfrm>
            <a:off x="7226217" y="8148098"/>
            <a:ext cx="1985839" cy="130160"/>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TextBox 8">
            <a:extLst>
              <a:ext uri="{FF2B5EF4-FFF2-40B4-BE49-F238E27FC236}">
                <a16:creationId xmlns:a16="http://schemas.microsoft.com/office/drawing/2014/main" id="{9414A77D-4F8E-4B85-A492-D72C9AE491F3}"/>
              </a:ext>
            </a:extLst>
          </p:cNvPr>
          <p:cNvSpPr txBox="1"/>
          <p:nvPr/>
        </p:nvSpPr>
        <p:spPr>
          <a:xfrm>
            <a:off x="173872"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Sistema BIOLUX HCL</a:t>
            </a:r>
          </a:p>
        </p:txBody>
      </p:sp>
      <p:sp>
        <p:nvSpPr>
          <p:cNvPr id="6" name="Textfeld 5">
            <a:extLst>
              <a:ext uri="{FF2B5EF4-FFF2-40B4-BE49-F238E27FC236}">
                <a16:creationId xmlns:a16="http://schemas.microsoft.com/office/drawing/2014/main" id="{8D33F62F-F158-4373-8251-C4035B7E84CE}"/>
              </a:ext>
            </a:extLst>
          </p:cNvPr>
          <p:cNvSpPr txBox="1"/>
          <p:nvPr/>
        </p:nvSpPr>
        <p:spPr>
          <a:xfrm>
            <a:off x="4298339" y="4988731"/>
            <a:ext cx="7619126" cy="1183466"/>
          </a:xfrm>
          <a:prstGeom prst="rect">
            <a:avLst/>
          </a:prstGeom>
          <a:noFill/>
        </p:spPr>
        <p:txBody>
          <a:bodyPr wrap="square" rtlCol="0">
            <a:no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es" sz="1400" b="0" i="0" u="none" strike="noStrike" kern="1200" cap="none" spc="0" normalizeH="0" baseline="0" noProof="0">
                <a:solidFill>
                  <a:srgbClr val="000000"/>
                </a:solidFill>
                <a:highlight>
                  <a:srgbClr val="000000">
                    <a:alpha val="0"/>
                  </a:srgbClr>
                </a:highlight>
                <a:uLnTx/>
                <a:uFillTx/>
                <a:latin typeface="Arial"/>
                <a:ea typeface="+mn-ea"/>
                <a:cs typeface="+mn-cs"/>
              </a:rPr>
              <a:t>Una Unidad de Control para luminarias en una habitación.</a:t>
            </a:r>
          </a:p>
          <a:p>
            <a:pPr marL="0" marR="0" lvl="0" indent="0" algn="l" defTabSz="914400" rtl="0" eaLnBrk="1" fontAlgn="auto" latinLnBrk="0" hangingPunct="1">
              <a:lnSpc>
                <a:spcPct val="130000"/>
              </a:lnSpc>
              <a:spcBef>
                <a:spcPct val="0"/>
              </a:spcBef>
              <a:spcAft>
                <a:spcPct val="0"/>
              </a:spcAft>
              <a:buClrTx/>
              <a:buSzTx/>
              <a:buFontTx/>
              <a:buNone/>
              <a:defRPr/>
            </a:pPr>
            <a:r>
              <a:rPr lang="es" sz="1400" b="0" i="0" u="none" strike="noStrike">
                <a:solidFill>
                  <a:srgbClr val="000000"/>
                </a:solidFill>
                <a:highlight>
                  <a:srgbClr val="000000">
                    <a:alpha val="0"/>
                  </a:srgbClr>
                </a:highlight>
                <a:latin typeface="Arial"/>
              </a:rPr>
              <a:t>Distancia máxima de aire libre desde la unidad de control hasta la primera luminaria: 30 m</a:t>
            </a:r>
          </a:p>
          <a:p>
            <a:pPr marL="0" marR="0" lvl="0" indent="0" algn="l" defTabSz="914400" rtl="0" eaLnBrk="1" fontAlgn="auto" latinLnBrk="0" hangingPunct="1">
              <a:lnSpc>
                <a:spcPct val="130000"/>
              </a:lnSpc>
              <a:spcBef>
                <a:spcPct val="0"/>
              </a:spcBef>
              <a:spcAft>
                <a:spcPct val="0"/>
              </a:spcAft>
              <a:buClrTx/>
              <a:buSzTx/>
              <a:buFontTx/>
              <a:buNone/>
              <a:defRPr/>
            </a:pPr>
            <a:r>
              <a:rPr kumimoji="0" lang="es" sz="1400" b="0" i="0" u="none" strike="noStrike" kern="1200" cap="none" spc="0" normalizeH="0" baseline="0" noProof="0">
                <a:solidFill>
                  <a:srgbClr val="000000"/>
                </a:solidFill>
                <a:highlight>
                  <a:srgbClr val="000000">
                    <a:alpha val="0"/>
                  </a:srgbClr>
                </a:highlight>
                <a:uLnTx/>
                <a:uFillTx/>
                <a:latin typeface="Arial"/>
                <a:ea typeface="+mn-ea"/>
                <a:cs typeface="+mn-cs"/>
              </a:rPr>
              <a:t>Distancia máxima de aire libre de luminaria a luminaria: 30 m</a:t>
            </a:r>
          </a:p>
          <a:p>
            <a:pPr marL="0" marR="0" lvl="0" indent="0" algn="l" defTabSz="914400" rtl="0" eaLnBrk="1" fontAlgn="auto" latinLnBrk="0" hangingPunct="1">
              <a:lnSpc>
                <a:spcPct val="130000"/>
              </a:lnSpc>
              <a:spcBef>
                <a:spcPct val="0"/>
              </a:spcBef>
              <a:spcAft>
                <a:spcPct val="0"/>
              </a:spcAft>
              <a:buClrTx/>
              <a:buSzTx/>
              <a:buFontTx/>
              <a:buNone/>
              <a:defRPr/>
            </a:pPr>
            <a:r>
              <a:rPr lang="es" sz="1400" b="0" i="0" u="none" strike="noStrike">
                <a:solidFill>
                  <a:srgbClr val="000000"/>
                </a:solidFill>
                <a:highlight>
                  <a:srgbClr val="000000">
                    <a:alpha val="0"/>
                  </a:srgbClr>
                </a:highlight>
                <a:latin typeface="Arial"/>
              </a:rPr>
              <a:t>Número máximo de dispositivos (luminarias, sensores, kits de tiras de led) en un sistema: 48 piezas</a:t>
            </a:r>
          </a:p>
        </p:txBody>
      </p:sp>
      <p:sp>
        <p:nvSpPr>
          <p:cNvPr id="10" name="Titel 3">
            <a:extLst>
              <a:ext uri="{FF2B5EF4-FFF2-40B4-BE49-F238E27FC236}">
                <a16:creationId xmlns:a16="http://schemas.microsoft.com/office/drawing/2014/main" id="{BAC1A76C-1270-45F3-920D-73F119157FEE}"/>
              </a:ext>
            </a:extLst>
          </p:cNvPr>
          <p:cNvSpPr>
            <a:spLocks noGrp="1"/>
          </p:cNvSpPr>
          <p:nvPr>
            <p:ph type="title"/>
          </p:nvPr>
        </p:nvSpPr>
        <p:spPr>
          <a:xfrm>
            <a:off x="3225500" y="908720"/>
            <a:ext cx="8450562" cy="677491"/>
          </a:xfrm>
        </p:spPr>
        <p:txBody>
          <a:bodyPr>
            <a:noAutofit/>
          </a:bodyPr>
          <a:lstStyle/>
          <a:p>
            <a:pPr rtl="0"/>
            <a:r>
              <a:rPr lang="es" sz="2400" b="1" i="0" u="none" strike="noStrike">
                <a:highlight>
                  <a:srgbClr val="000000">
                    <a:alpha val="0"/>
                  </a:srgbClr>
                </a:highlight>
                <a:latin typeface="Arial"/>
              </a:rPr>
              <a:t>Información general</a:t>
            </a:r>
          </a:p>
        </p:txBody>
      </p:sp>
      <p:pic>
        <p:nvPicPr>
          <p:cNvPr id="5" name="Picture 4">
            <a:extLst>
              <a:ext uri="{FF2B5EF4-FFF2-40B4-BE49-F238E27FC236}">
                <a16:creationId xmlns:a16="http://schemas.microsoft.com/office/drawing/2014/main" id="{249DE3C8-74EF-46CB-AB42-FAC8B998A7D2}"/>
              </a:ext>
            </a:extLst>
          </p:cNvPr>
          <p:cNvPicPr>
            <a:picLocks noChangeAspect="1"/>
          </p:cNvPicPr>
          <p:nvPr/>
        </p:nvPicPr>
        <p:blipFill>
          <a:blip r:embed="rId4"/>
          <a:stretch>
            <a:fillRect/>
          </a:stretch>
        </p:blipFill>
        <p:spPr>
          <a:xfrm>
            <a:off x="3359696" y="2148607"/>
            <a:ext cx="7784245" cy="2559919"/>
          </a:xfrm>
          <a:prstGeom prst="rect">
            <a:avLst/>
          </a:prstGeom>
        </p:spPr>
      </p:pic>
      <p:pic>
        <p:nvPicPr>
          <p:cNvPr id="15" name="Picture 14">
            <a:extLst>
              <a:ext uri="{FF2B5EF4-FFF2-40B4-BE49-F238E27FC236}">
                <a16:creationId xmlns:a16="http://schemas.microsoft.com/office/drawing/2014/main" id="{E369587A-F992-4CE2-A2EB-CCF7F0C3E7C7}"/>
              </a:ext>
            </a:extLst>
          </p:cNvPr>
          <p:cNvPicPr>
            <a:picLocks noChangeAspect="1"/>
          </p:cNvPicPr>
          <p:nvPr/>
        </p:nvPicPr>
        <p:blipFill>
          <a:blip r:embed="rId5"/>
          <a:stretch>
            <a:fillRect/>
          </a:stretch>
        </p:blipFill>
        <p:spPr>
          <a:xfrm>
            <a:off x="3451701" y="5069759"/>
            <a:ext cx="724198" cy="667522"/>
          </a:xfrm>
          <a:prstGeom prst="rect">
            <a:avLst/>
          </a:prstGeom>
        </p:spPr>
      </p:pic>
    </p:spTree>
    <p:custDataLst>
      <p:tags r:id="rId1"/>
    </p:custDataLst>
    <p:extLst>
      <p:ext uri="{BB962C8B-B14F-4D97-AF65-F5344CB8AC3E}">
        <p14:creationId xmlns:p14="http://schemas.microsoft.com/office/powerpoint/2010/main" val="16084700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116C2-5B91-4312-A1BB-64E739836474}"/>
              </a:ext>
            </a:extLst>
          </p:cNvPr>
          <p:cNvSpPr>
            <a:spLocks noGrp="1"/>
          </p:cNvSpPr>
          <p:nvPr>
            <p:ph type="title"/>
          </p:nvPr>
        </p:nvSpPr>
        <p:spPr/>
        <p:txBody>
          <a:bodyPr>
            <a:noAutofit/>
          </a:bodyPr>
          <a:lstStyle/>
          <a:p>
            <a:pPr rtl="0"/>
            <a:r>
              <a:rPr lang="es" sz="2400" b="1" i="0" u="none" strike="noStrike" dirty="0">
                <a:highlight>
                  <a:srgbClr val="000000">
                    <a:alpha val="0"/>
                  </a:srgbClr>
                </a:highlight>
                <a:latin typeface="Arial"/>
              </a:rPr>
              <a:t>Diagrama de cableado</a:t>
            </a:r>
            <a:br>
              <a:rPr lang="es" sz="2400" b="1" i="0" u="none" strike="noStrike" dirty="0">
                <a:highlight>
                  <a:srgbClr val="000000">
                    <a:alpha val="0"/>
                  </a:srgbClr>
                </a:highlight>
                <a:latin typeface="Arial"/>
              </a:rPr>
            </a:br>
            <a:r>
              <a:rPr lang="es" sz="2400" b="1" i="0" u="none" strike="noStrike" dirty="0">
                <a:highlight>
                  <a:srgbClr val="000000">
                    <a:alpha val="0"/>
                  </a:srgbClr>
                </a:highlight>
                <a:latin typeface="Arial"/>
              </a:rPr>
              <a:t>Opción 1</a:t>
            </a:r>
          </a:p>
        </p:txBody>
      </p:sp>
      <p:sp>
        <p:nvSpPr>
          <p:cNvPr id="5" name="Rectangle 6">
            <a:extLst>
              <a:ext uri="{FF2B5EF4-FFF2-40B4-BE49-F238E27FC236}">
                <a16:creationId xmlns:a16="http://schemas.microsoft.com/office/drawing/2014/main" id="{372F10B9-E198-491B-99F9-CF511AD65FA7}"/>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6" name="TextBox 8">
            <a:extLst>
              <a:ext uri="{FF2B5EF4-FFF2-40B4-BE49-F238E27FC236}">
                <a16:creationId xmlns:a16="http://schemas.microsoft.com/office/drawing/2014/main" id="{92708FA3-E5CE-4F95-80EC-F5C45BE3341E}"/>
              </a:ext>
            </a:extLst>
          </p:cNvPr>
          <p:cNvSpPr txBox="1"/>
          <p:nvPr/>
        </p:nvSpPr>
        <p:spPr>
          <a:xfrm>
            <a:off x="173872"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Sistema BIOLUX HCL</a:t>
            </a:r>
          </a:p>
        </p:txBody>
      </p:sp>
      <p:pic>
        <p:nvPicPr>
          <p:cNvPr id="7" name="Picture 2">
            <a:extLst>
              <a:ext uri="{FF2B5EF4-FFF2-40B4-BE49-F238E27FC236}">
                <a16:creationId xmlns:a16="http://schemas.microsoft.com/office/drawing/2014/main" id="{9D301A4F-6529-4248-AF32-A4979FD32DC4}"/>
              </a:ext>
            </a:extLst>
          </p:cNvPr>
          <p:cNvPicPr>
            <a:picLocks noChangeAspect="1"/>
          </p:cNvPicPr>
          <p:nvPr/>
        </p:nvPicPr>
        <p:blipFill>
          <a:blip r:embed="rId3"/>
          <a:stretch>
            <a:fillRect/>
          </a:stretch>
        </p:blipFill>
        <p:spPr>
          <a:xfrm>
            <a:off x="551384" y="4164754"/>
            <a:ext cx="1563004" cy="1828208"/>
          </a:xfrm>
          <a:prstGeom prst="rect">
            <a:avLst/>
          </a:prstGeom>
        </p:spPr>
      </p:pic>
      <p:pic>
        <p:nvPicPr>
          <p:cNvPr id="12" name="Picture 11">
            <a:extLst>
              <a:ext uri="{FF2B5EF4-FFF2-40B4-BE49-F238E27FC236}">
                <a16:creationId xmlns:a16="http://schemas.microsoft.com/office/drawing/2014/main" id="{31EA0BAA-E091-4176-8387-0081974A3A54}"/>
              </a:ext>
            </a:extLst>
          </p:cNvPr>
          <p:cNvPicPr>
            <a:picLocks noChangeAspect="1"/>
          </p:cNvPicPr>
          <p:nvPr/>
        </p:nvPicPr>
        <p:blipFill>
          <a:blip r:embed="rId4"/>
          <a:stretch>
            <a:fillRect/>
          </a:stretch>
        </p:blipFill>
        <p:spPr>
          <a:xfrm>
            <a:off x="3081136" y="1772816"/>
            <a:ext cx="8780816" cy="2856692"/>
          </a:xfrm>
          <a:prstGeom prst="rect">
            <a:avLst/>
          </a:prstGeom>
        </p:spPr>
      </p:pic>
      <p:sp>
        <p:nvSpPr>
          <p:cNvPr id="16" name="TextBox 15">
            <a:extLst>
              <a:ext uri="{FF2B5EF4-FFF2-40B4-BE49-F238E27FC236}">
                <a16:creationId xmlns:a16="http://schemas.microsoft.com/office/drawing/2014/main" id="{E24EC039-A61E-4B8A-AB23-7892B6EE7517}"/>
              </a:ext>
            </a:extLst>
          </p:cNvPr>
          <p:cNvSpPr txBox="1"/>
          <p:nvPr/>
        </p:nvSpPr>
        <p:spPr>
          <a:xfrm>
            <a:off x="3882734" y="4701602"/>
            <a:ext cx="8135612" cy="1743619"/>
          </a:xfrm>
          <a:prstGeom prst="rect">
            <a:avLst/>
          </a:prstGeom>
          <a:noFill/>
        </p:spPr>
        <p:txBody>
          <a:bodyPr wrap="square" rtlCol="0">
            <a:noAutofit/>
          </a:bodyPr>
          <a:lstStyle/>
          <a:p>
            <a:pPr rtl="0">
              <a:lnSpc>
                <a:spcPct val="130000"/>
              </a:lnSpc>
            </a:pPr>
            <a:r>
              <a:rPr lang="es" sz="1400" b="0" i="0" u="none" strike="noStrike" dirty="0">
                <a:highlight>
                  <a:srgbClr val="000000">
                    <a:alpha val="0"/>
                  </a:srgbClr>
                </a:highlight>
                <a:latin typeface="Arial"/>
              </a:rPr>
              <a:t>La Unidad de Control deberá estar permanentemente conectada a 230V (LL, NN). De lo contrario, pueden pasar hasta 10 minutos antes de que la red del sistema Zigbee funcione de manera estable.</a:t>
            </a:r>
          </a:p>
          <a:p>
            <a:pPr>
              <a:lnSpc>
                <a:spcPct val="130000"/>
              </a:lnSpc>
            </a:pPr>
            <a:endParaRPr lang="de-DE" sz="1400" dirty="0"/>
          </a:p>
          <a:p>
            <a:pPr rtl="0">
              <a:lnSpc>
                <a:spcPct val="130000"/>
              </a:lnSpc>
            </a:pPr>
            <a:r>
              <a:rPr lang="es" sz="1400" b="0" i="0" u="none" strike="noStrike" dirty="0">
                <a:highlight>
                  <a:srgbClr val="000000">
                    <a:alpha val="0"/>
                  </a:srgbClr>
                </a:highlight>
                <a:latin typeface="Arial"/>
              </a:rPr>
              <a:t>Si se utiliza un sensor de conmutación (opcional) o un interruptor (opcional), LL' debe ajustarse a        230 V (conectado a LL) mediante el interruptor o el sensor de conmutación. Entonces LL' se encenderá y apagará junto con las luminarias. Cuando LL' no está conectado a LL, la unidad de control entra en modo de suspensión.</a:t>
            </a:r>
          </a:p>
        </p:txBody>
      </p:sp>
      <p:pic>
        <p:nvPicPr>
          <p:cNvPr id="17" name="Picture 16">
            <a:extLst>
              <a:ext uri="{FF2B5EF4-FFF2-40B4-BE49-F238E27FC236}">
                <a16:creationId xmlns:a16="http://schemas.microsoft.com/office/drawing/2014/main" id="{83789BFF-6B30-44FB-981A-4E2222B98610}"/>
              </a:ext>
            </a:extLst>
          </p:cNvPr>
          <p:cNvPicPr>
            <a:picLocks noChangeAspect="1"/>
          </p:cNvPicPr>
          <p:nvPr/>
        </p:nvPicPr>
        <p:blipFill>
          <a:blip r:embed="rId5"/>
          <a:stretch>
            <a:fillRect/>
          </a:stretch>
        </p:blipFill>
        <p:spPr>
          <a:xfrm>
            <a:off x="3114247" y="4743687"/>
            <a:ext cx="724198" cy="667522"/>
          </a:xfrm>
          <a:prstGeom prst="rect">
            <a:avLst/>
          </a:prstGeom>
        </p:spPr>
      </p:pic>
      <p:sp>
        <p:nvSpPr>
          <p:cNvPr id="18" name="Rectangle 17">
            <a:extLst>
              <a:ext uri="{FF2B5EF4-FFF2-40B4-BE49-F238E27FC236}">
                <a16:creationId xmlns:a16="http://schemas.microsoft.com/office/drawing/2014/main" id="{E134F8C6-C563-458E-AA99-390798BBAEE2}"/>
              </a:ext>
            </a:extLst>
          </p:cNvPr>
          <p:cNvSpPr/>
          <p:nvPr/>
        </p:nvSpPr>
        <p:spPr>
          <a:xfrm>
            <a:off x="3350552" y="1988840"/>
            <a:ext cx="373212" cy="432048"/>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Tree>
    <p:custDataLst>
      <p:tags r:id="rId1"/>
    </p:custDataLst>
    <p:extLst>
      <p:ext uri="{BB962C8B-B14F-4D97-AF65-F5344CB8AC3E}">
        <p14:creationId xmlns:p14="http://schemas.microsoft.com/office/powerpoint/2010/main" val="15828848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116C2-5B91-4312-A1BB-64E739836474}"/>
              </a:ext>
            </a:extLst>
          </p:cNvPr>
          <p:cNvSpPr>
            <a:spLocks noGrp="1"/>
          </p:cNvSpPr>
          <p:nvPr>
            <p:ph type="title"/>
          </p:nvPr>
        </p:nvSpPr>
        <p:spPr/>
        <p:txBody>
          <a:bodyPr>
            <a:noAutofit/>
          </a:bodyPr>
          <a:lstStyle/>
          <a:p>
            <a:pPr rtl="0"/>
            <a:r>
              <a:rPr lang="es" sz="2400" b="1" i="0" u="none" strike="noStrike" dirty="0">
                <a:highlight>
                  <a:srgbClr val="000000">
                    <a:alpha val="0"/>
                  </a:srgbClr>
                </a:highlight>
                <a:latin typeface="Arial"/>
              </a:rPr>
              <a:t>Diagrama de cableado</a:t>
            </a:r>
            <a:br>
              <a:rPr lang="es" sz="2400" b="1" i="0" u="none" strike="noStrike" dirty="0">
                <a:highlight>
                  <a:srgbClr val="000000">
                    <a:alpha val="0"/>
                  </a:srgbClr>
                </a:highlight>
                <a:latin typeface="Arial"/>
              </a:rPr>
            </a:br>
            <a:r>
              <a:rPr lang="es" sz="2400" b="1" i="0" u="none" strike="noStrike" dirty="0">
                <a:highlight>
                  <a:srgbClr val="000000">
                    <a:alpha val="0"/>
                  </a:srgbClr>
                </a:highlight>
                <a:latin typeface="Arial"/>
              </a:rPr>
              <a:t>Opción 2</a:t>
            </a:r>
          </a:p>
        </p:txBody>
      </p:sp>
      <p:sp>
        <p:nvSpPr>
          <p:cNvPr id="5" name="Rectangle 6">
            <a:extLst>
              <a:ext uri="{FF2B5EF4-FFF2-40B4-BE49-F238E27FC236}">
                <a16:creationId xmlns:a16="http://schemas.microsoft.com/office/drawing/2014/main" id="{372F10B9-E198-491B-99F9-CF511AD65FA7}"/>
              </a:ext>
            </a:extLst>
          </p:cNvPr>
          <p:cNvSpPr/>
          <p:nvPr/>
        </p:nvSpPr>
        <p:spPr>
          <a:xfrm>
            <a:off x="191344" y="795189"/>
            <a:ext cx="2736304" cy="4616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400" b="1" i="0" u="none" strike="noStrike" kern="1200" cap="none" spc="0" normalizeH="0" baseline="0" noProof="0">
                <a:solidFill>
                  <a:srgbClr val="FFFFFF"/>
                </a:solidFill>
                <a:highlight>
                  <a:srgbClr val="000000">
                    <a:alpha val="0"/>
                  </a:srgbClr>
                </a:highlight>
                <a:uLnTx/>
                <a:uFillTx/>
                <a:latin typeface="Arial"/>
                <a:ea typeface="+mn-ea"/>
                <a:cs typeface="+mn-cs"/>
              </a:rPr>
              <a:t>INSTALACIÓN</a:t>
            </a:r>
            <a:endParaRPr kumimoji="0" lang="en-US" sz="800" b="0" i="0" u="none" strike="noStrike" kern="120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6" name="TextBox 8">
            <a:extLst>
              <a:ext uri="{FF2B5EF4-FFF2-40B4-BE49-F238E27FC236}">
                <a16:creationId xmlns:a16="http://schemas.microsoft.com/office/drawing/2014/main" id="{92708FA3-E5CE-4F95-80EC-F5C45BE3341E}"/>
              </a:ext>
            </a:extLst>
          </p:cNvPr>
          <p:cNvSpPr txBox="1"/>
          <p:nvPr/>
        </p:nvSpPr>
        <p:spPr>
          <a:xfrm>
            <a:off x="173872" y="2217638"/>
            <a:ext cx="2592288"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1800" b="1" i="0" u="none" strike="noStrike" kern="1200" cap="none" spc="0" normalizeH="0" baseline="0" noProof="0">
                <a:solidFill>
                  <a:srgbClr val="FFFFFF"/>
                </a:solidFill>
                <a:highlight>
                  <a:srgbClr val="000000">
                    <a:alpha val="0"/>
                  </a:srgbClr>
                </a:highlight>
                <a:uLnTx/>
                <a:uFillTx/>
                <a:latin typeface="Arial"/>
                <a:ea typeface="+mn-ea"/>
                <a:cs typeface="+mn-cs"/>
              </a:rPr>
              <a:t>Sistema BIOLUX HCL</a:t>
            </a:r>
          </a:p>
        </p:txBody>
      </p:sp>
      <p:pic>
        <p:nvPicPr>
          <p:cNvPr id="7" name="Picture 2">
            <a:extLst>
              <a:ext uri="{FF2B5EF4-FFF2-40B4-BE49-F238E27FC236}">
                <a16:creationId xmlns:a16="http://schemas.microsoft.com/office/drawing/2014/main" id="{9D301A4F-6529-4248-AF32-A4979FD32DC4}"/>
              </a:ext>
            </a:extLst>
          </p:cNvPr>
          <p:cNvPicPr>
            <a:picLocks noChangeAspect="1"/>
          </p:cNvPicPr>
          <p:nvPr/>
        </p:nvPicPr>
        <p:blipFill>
          <a:blip r:embed="rId3"/>
          <a:stretch>
            <a:fillRect/>
          </a:stretch>
        </p:blipFill>
        <p:spPr>
          <a:xfrm>
            <a:off x="551384" y="4164754"/>
            <a:ext cx="1563004" cy="1828208"/>
          </a:xfrm>
          <a:prstGeom prst="rect">
            <a:avLst/>
          </a:prstGeom>
        </p:spPr>
      </p:pic>
      <p:sp>
        <p:nvSpPr>
          <p:cNvPr id="17" name="TextBox 16">
            <a:extLst>
              <a:ext uri="{FF2B5EF4-FFF2-40B4-BE49-F238E27FC236}">
                <a16:creationId xmlns:a16="http://schemas.microsoft.com/office/drawing/2014/main" id="{ED0EE8E7-AC86-4420-8FFC-C4617E847ADD}"/>
              </a:ext>
            </a:extLst>
          </p:cNvPr>
          <p:cNvSpPr txBox="1"/>
          <p:nvPr/>
        </p:nvSpPr>
        <p:spPr>
          <a:xfrm>
            <a:off x="3921590" y="4738608"/>
            <a:ext cx="7863042" cy="1463542"/>
          </a:xfrm>
          <a:prstGeom prst="rect">
            <a:avLst/>
          </a:prstGeom>
          <a:noFill/>
        </p:spPr>
        <p:txBody>
          <a:bodyPr wrap="square" rtlCol="0">
            <a:noAutofit/>
          </a:bodyPr>
          <a:lstStyle/>
          <a:p>
            <a:pPr rtl="0">
              <a:lnSpc>
                <a:spcPct val="130000"/>
              </a:lnSpc>
            </a:pPr>
            <a:r>
              <a:rPr lang="es" sz="1400" b="0" i="0" u="none" strike="noStrike" dirty="0">
                <a:highlight>
                  <a:srgbClr val="000000">
                    <a:alpha val="0"/>
                  </a:srgbClr>
                </a:highlight>
                <a:latin typeface="Arial"/>
              </a:rPr>
              <a:t>La Unidad de Control deberá estar permanentemente conectada a 230V (LL, NN). De lo contrario, pueden pasar hasta 10 minutos antes de que la red del sistema Zigbee funcione de manera estable.</a:t>
            </a:r>
          </a:p>
          <a:p>
            <a:pPr>
              <a:lnSpc>
                <a:spcPct val="130000"/>
              </a:lnSpc>
            </a:pPr>
            <a:endParaRPr lang="de-DE" sz="500" dirty="0"/>
          </a:p>
          <a:p>
            <a:pPr rtl="0">
              <a:lnSpc>
                <a:spcPct val="130000"/>
              </a:lnSpc>
            </a:pPr>
            <a:r>
              <a:rPr lang="es" sz="1400" b="0" i="0" u="none" strike="noStrike" dirty="0">
                <a:highlight>
                  <a:srgbClr val="000000">
                    <a:alpha val="0"/>
                  </a:srgbClr>
                </a:highlight>
                <a:latin typeface="Arial"/>
              </a:rPr>
              <a:t>En caso de que no se utilice un sensor de conmutación ni un interruptor, L' debe configurarse también a 230 V (LL y LL' conectados) de forma permanente. Cuando LL' no está conectado a LL, la unidad de control entra en modo de suspensión.</a:t>
            </a:r>
          </a:p>
        </p:txBody>
      </p:sp>
      <p:pic>
        <p:nvPicPr>
          <p:cNvPr id="18" name="Picture 17">
            <a:extLst>
              <a:ext uri="{FF2B5EF4-FFF2-40B4-BE49-F238E27FC236}">
                <a16:creationId xmlns:a16="http://schemas.microsoft.com/office/drawing/2014/main" id="{BBFC6C08-8E25-4B12-BE8E-263D5E24C07F}"/>
              </a:ext>
            </a:extLst>
          </p:cNvPr>
          <p:cNvPicPr>
            <a:picLocks noChangeAspect="1"/>
          </p:cNvPicPr>
          <p:nvPr/>
        </p:nvPicPr>
        <p:blipFill>
          <a:blip r:embed="rId4"/>
          <a:stretch>
            <a:fillRect/>
          </a:stretch>
        </p:blipFill>
        <p:spPr>
          <a:xfrm>
            <a:off x="3143672" y="4832342"/>
            <a:ext cx="724198" cy="667522"/>
          </a:xfrm>
          <a:prstGeom prst="rect">
            <a:avLst/>
          </a:prstGeom>
        </p:spPr>
      </p:pic>
      <p:grpSp>
        <p:nvGrpSpPr>
          <p:cNvPr id="52" name="Group 51">
            <a:extLst>
              <a:ext uri="{FF2B5EF4-FFF2-40B4-BE49-F238E27FC236}">
                <a16:creationId xmlns:a16="http://schemas.microsoft.com/office/drawing/2014/main" id="{CCF4B553-3ADF-4FCB-97D9-F496DE5DCECC}"/>
              </a:ext>
            </a:extLst>
          </p:cNvPr>
          <p:cNvGrpSpPr/>
          <p:nvPr/>
        </p:nvGrpSpPr>
        <p:grpSpPr>
          <a:xfrm>
            <a:off x="3143672" y="1772816"/>
            <a:ext cx="8640960" cy="2895826"/>
            <a:chOff x="3143672" y="1855029"/>
            <a:chExt cx="8640960" cy="2895826"/>
          </a:xfrm>
        </p:grpSpPr>
        <p:pic>
          <p:nvPicPr>
            <p:cNvPr id="8" name="Picture 7">
              <a:extLst>
                <a:ext uri="{FF2B5EF4-FFF2-40B4-BE49-F238E27FC236}">
                  <a16:creationId xmlns:a16="http://schemas.microsoft.com/office/drawing/2014/main" id="{74B392C4-BD75-426D-9E9C-2B1F57CDF93F}"/>
                </a:ext>
              </a:extLst>
            </p:cNvPr>
            <p:cNvPicPr>
              <a:picLocks noChangeAspect="1"/>
            </p:cNvPicPr>
            <p:nvPr/>
          </p:nvPicPr>
          <p:blipFill>
            <a:blip r:embed="rId5"/>
            <a:stretch>
              <a:fillRect/>
            </a:stretch>
          </p:blipFill>
          <p:spPr>
            <a:xfrm>
              <a:off x="3143672" y="1855029"/>
              <a:ext cx="8640960" cy="2895826"/>
            </a:xfrm>
            <a:prstGeom prst="rect">
              <a:avLst/>
            </a:prstGeom>
          </p:spPr>
        </p:pic>
        <p:sp>
          <p:nvSpPr>
            <p:cNvPr id="19" name="Rectangle 18">
              <a:extLst>
                <a:ext uri="{FF2B5EF4-FFF2-40B4-BE49-F238E27FC236}">
                  <a16:creationId xmlns:a16="http://schemas.microsoft.com/office/drawing/2014/main" id="{E2C8405C-9D99-45D4-800D-5A10C9C06880}"/>
                </a:ext>
              </a:extLst>
            </p:cNvPr>
            <p:cNvSpPr/>
            <p:nvPr/>
          </p:nvSpPr>
          <p:spPr>
            <a:xfrm>
              <a:off x="3341408" y="1988840"/>
              <a:ext cx="373212" cy="432048"/>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12" name="Rectangle 11">
              <a:extLst>
                <a:ext uri="{FF2B5EF4-FFF2-40B4-BE49-F238E27FC236}">
                  <a16:creationId xmlns:a16="http://schemas.microsoft.com/office/drawing/2014/main" id="{BAA09F8A-8C24-42DB-9194-0CB13F315CC0}"/>
                </a:ext>
              </a:extLst>
            </p:cNvPr>
            <p:cNvSpPr/>
            <p:nvPr/>
          </p:nvSpPr>
          <p:spPr>
            <a:xfrm>
              <a:off x="3714620" y="2364316"/>
              <a:ext cx="7772746" cy="244018"/>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pic>
          <p:nvPicPr>
            <p:cNvPr id="20" name="Picture 19">
              <a:extLst>
                <a:ext uri="{FF2B5EF4-FFF2-40B4-BE49-F238E27FC236}">
                  <a16:creationId xmlns:a16="http://schemas.microsoft.com/office/drawing/2014/main" id="{F7516A55-85AA-4187-A105-D31BA3778AC0}"/>
                </a:ext>
              </a:extLst>
            </p:cNvPr>
            <p:cNvPicPr>
              <a:picLocks noChangeAspect="1"/>
            </p:cNvPicPr>
            <p:nvPr/>
          </p:nvPicPr>
          <p:blipFill>
            <a:blip r:embed="rId6"/>
            <a:stretch>
              <a:fillRect/>
            </a:stretch>
          </p:blipFill>
          <p:spPr>
            <a:xfrm>
              <a:off x="5761575" y="2055461"/>
              <a:ext cx="275906" cy="313200"/>
            </a:xfrm>
            <a:prstGeom prst="rect">
              <a:avLst/>
            </a:prstGeom>
          </p:spPr>
        </p:pic>
        <p:pic>
          <p:nvPicPr>
            <p:cNvPr id="22" name="Picture 21">
              <a:extLst>
                <a:ext uri="{FF2B5EF4-FFF2-40B4-BE49-F238E27FC236}">
                  <a16:creationId xmlns:a16="http://schemas.microsoft.com/office/drawing/2014/main" id="{1172AE95-1636-4134-8546-AC1FC940C20D}"/>
                </a:ext>
              </a:extLst>
            </p:cNvPr>
            <p:cNvPicPr>
              <a:picLocks noChangeAspect="1"/>
            </p:cNvPicPr>
            <p:nvPr/>
          </p:nvPicPr>
          <p:blipFill>
            <a:blip r:embed="rId7"/>
            <a:stretch>
              <a:fillRect/>
            </a:stretch>
          </p:blipFill>
          <p:spPr>
            <a:xfrm>
              <a:off x="5717494" y="2567285"/>
              <a:ext cx="241649" cy="244018"/>
            </a:xfrm>
            <a:prstGeom prst="rect">
              <a:avLst/>
            </a:prstGeom>
          </p:spPr>
        </p:pic>
        <p:cxnSp>
          <p:nvCxnSpPr>
            <p:cNvPr id="26" name="Straight Connector 25">
              <a:extLst>
                <a:ext uri="{FF2B5EF4-FFF2-40B4-BE49-F238E27FC236}">
                  <a16:creationId xmlns:a16="http://schemas.microsoft.com/office/drawing/2014/main" id="{81384203-C8DE-431D-9DDB-C2B9EAA1000C}"/>
                </a:ext>
              </a:extLst>
            </p:cNvPr>
            <p:cNvCxnSpPr/>
            <p:nvPr/>
          </p:nvCxnSpPr>
          <p:spPr>
            <a:xfrm flipH="1">
              <a:off x="5666331" y="2112803"/>
              <a:ext cx="0" cy="6660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91E9663-A012-430F-9B7B-6AB640525B29}"/>
                </a:ext>
              </a:extLst>
            </p:cNvPr>
            <p:cNvSpPr/>
            <p:nvPr/>
          </p:nvSpPr>
          <p:spPr>
            <a:xfrm>
              <a:off x="5639331" y="2101156"/>
              <a:ext cx="54000" cy="54000"/>
            </a:xfrm>
            <a:prstGeom prst="ellipse">
              <a:avLst/>
            </a:prstGeom>
            <a:solidFill>
              <a:schemeClr val="tx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32" name="Oval 31">
              <a:extLst>
                <a:ext uri="{FF2B5EF4-FFF2-40B4-BE49-F238E27FC236}">
                  <a16:creationId xmlns:a16="http://schemas.microsoft.com/office/drawing/2014/main" id="{560F7094-13E5-4264-BA0A-047D618FAD13}"/>
                </a:ext>
              </a:extLst>
            </p:cNvPr>
            <p:cNvSpPr/>
            <p:nvPr/>
          </p:nvSpPr>
          <p:spPr>
            <a:xfrm>
              <a:off x="5752038" y="2574036"/>
              <a:ext cx="54000" cy="54000"/>
            </a:xfrm>
            <a:prstGeom prst="ellipse">
              <a:avLst/>
            </a:prstGeom>
            <a:solidFill>
              <a:schemeClr val="tx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33" name="Oval 32">
              <a:extLst>
                <a:ext uri="{FF2B5EF4-FFF2-40B4-BE49-F238E27FC236}">
                  <a16:creationId xmlns:a16="http://schemas.microsoft.com/office/drawing/2014/main" id="{FA284877-CF13-4AB2-8BBD-6F8BFB7FA8D8}"/>
                </a:ext>
              </a:extLst>
            </p:cNvPr>
            <p:cNvSpPr/>
            <p:nvPr/>
          </p:nvSpPr>
          <p:spPr>
            <a:xfrm>
              <a:off x="6007658" y="2581333"/>
              <a:ext cx="54000" cy="54000"/>
            </a:xfrm>
            <a:prstGeom prst="ellipse">
              <a:avLst/>
            </a:prstGeom>
            <a:solidFill>
              <a:schemeClr val="tx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cxnSp>
          <p:nvCxnSpPr>
            <p:cNvPr id="34" name="Straight Connector 33">
              <a:extLst>
                <a:ext uri="{FF2B5EF4-FFF2-40B4-BE49-F238E27FC236}">
                  <a16:creationId xmlns:a16="http://schemas.microsoft.com/office/drawing/2014/main" id="{F4506597-5511-463C-923B-C0C13D8C1B55}"/>
                </a:ext>
              </a:extLst>
            </p:cNvPr>
            <p:cNvCxnSpPr/>
            <p:nvPr/>
          </p:nvCxnSpPr>
          <p:spPr>
            <a:xfrm flipH="1">
              <a:off x="6255891" y="2295036"/>
              <a:ext cx="0" cy="483767"/>
            </a:xfrm>
            <a:prstGeom prst="line">
              <a:avLst/>
            </a:prstGeom>
            <a:ln w="1524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7FD3B91-F0AC-47A4-8FF4-1A427263D4D7}"/>
                </a:ext>
              </a:extLst>
            </p:cNvPr>
            <p:cNvCxnSpPr/>
            <p:nvPr/>
          </p:nvCxnSpPr>
          <p:spPr>
            <a:xfrm>
              <a:off x="5771088" y="2601036"/>
              <a:ext cx="2556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5AF2E5-DD68-4F1C-B682-E4C66F4FD005}"/>
                </a:ext>
              </a:extLst>
            </p:cNvPr>
            <p:cNvCxnSpPr/>
            <p:nvPr/>
          </p:nvCxnSpPr>
          <p:spPr>
            <a:xfrm flipH="1">
              <a:off x="8256240" y="2297722"/>
              <a:ext cx="0" cy="483767"/>
            </a:xfrm>
            <a:prstGeom prst="line">
              <a:avLst/>
            </a:prstGeom>
            <a:ln w="1524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9913DC-28BD-4941-893A-D1DCB263EA34}"/>
                </a:ext>
              </a:extLst>
            </p:cNvPr>
            <p:cNvCxnSpPr/>
            <p:nvPr/>
          </p:nvCxnSpPr>
          <p:spPr>
            <a:xfrm flipH="1">
              <a:off x="8033866" y="2217638"/>
              <a:ext cx="0" cy="666000"/>
            </a:xfrm>
            <a:prstGeom prst="line">
              <a:avLst/>
            </a:prstGeom>
            <a:ln w="1524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4EDEC58-57BC-4D6E-977C-58513C8233AB}"/>
                </a:ext>
              </a:extLst>
            </p:cNvPr>
            <p:cNvCxnSpPr/>
            <p:nvPr/>
          </p:nvCxnSpPr>
          <p:spPr>
            <a:xfrm flipH="1">
              <a:off x="9571434" y="2292879"/>
              <a:ext cx="0" cy="483767"/>
            </a:xfrm>
            <a:prstGeom prst="line">
              <a:avLst/>
            </a:prstGeom>
            <a:ln w="1651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861640D-9837-41D5-8C91-B52040B2F8AC}"/>
                </a:ext>
              </a:extLst>
            </p:cNvPr>
            <p:cNvCxnSpPr/>
            <p:nvPr/>
          </p:nvCxnSpPr>
          <p:spPr>
            <a:xfrm flipH="1">
              <a:off x="9349060" y="2128156"/>
              <a:ext cx="0" cy="750639"/>
            </a:xfrm>
            <a:prstGeom prst="line">
              <a:avLst/>
            </a:prstGeom>
            <a:ln w="1651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EE72A2-F370-4027-8CFD-20F6D61B67AA}"/>
                </a:ext>
              </a:extLst>
            </p:cNvPr>
            <p:cNvCxnSpPr/>
            <p:nvPr/>
          </p:nvCxnSpPr>
          <p:spPr>
            <a:xfrm flipH="1">
              <a:off x="10744770" y="2292477"/>
              <a:ext cx="0" cy="483767"/>
            </a:xfrm>
            <a:prstGeom prst="line">
              <a:avLst/>
            </a:prstGeom>
            <a:ln w="1651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DB35C3B-BA82-40AA-BB62-D1E1D5BBF0A9}"/>
                </a:ext>
              </a:extLst>
            </p:cNvPr>
            <p:cNvCxnSpPr/>
            <p:nvPr/>
          </p:nvCxnSpPr>
          <p:spPr>
            <a:xfrm flipH="1">
              <a:off x="10522396" y="2128156"/>
              <a:ext cx="0" cy="750237"/>
            </a:xfrm>
            <a:prstGeom prst="line">
              <a:avLst/>
            </a:prstGeom>
            <a:ln w="1651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915620BA-F52D-490B-8B78-6C3607D95828}"/>
                </a:ext>
              </a:extLst>
            </p:cNvPr>
            <p:cNvSpPr/>
            <p:nvPr/>
          </p:nvSpPr>
          <p:spPr>
            <a:xfrm>
              <a:off x="9322060" y="2094647"/>
              <a:ext cx="54000" cy="54000"/>
            </a:xfrm>
            <a:prstGeom prst="ellipse">
              <a:avLst/>
            </a:prstGeom>
            <a:solidFill>
              <a:schemeClr val="tx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sp>
          <p:nvSpPr>
            <p:cNvPr id="51" name="Oval 50">
              <a:extLst>
                <a:ext uri="{FF2B5EF4-FFF2-40B4-BE49-F238E27FC236}">
                  <a16:creationId xmlns:a16="http://schemas.microsoft.com/office/drawing/2014/main" id="{79BFA056-7EFF-43B4-A261-EAA9DF07A950}"/>
                </a:ext>
              </a:extLst>
            </p:cNvPr>
            <p:cNvSpPr/>
            <p:nvPr/>
          </p:nvSpPr>
          <p:spPr>
            <a:xfrm>
              <a:off x="10496171" y="2094610"/>
              <a:ext cx="54000" cy="54000"/>
            </a:xfrm>
            <a:prstGeom prst="ellipse">
              <a:avLst/>
            </a:prstGeom>
            <a:solidFill>
              <a:schemeClr val="tx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err="1"/>
            </a:p>
          </p:txBody>
        </p:sp>
      </p:grpSp>
    </p:spTree>
    <p:custDataLst>
      <p:tags r:id="rId1"/>
    </p:custDataLst>
    <p:extLst>
      <p:ext uri="{BB962C8B-B14F-4D97-AF65-F5344CB8AC3E}">
        <p14:creationId xmlns:p14="http://schemas.microsoft.com/office/powerpoint/2010/main" val="8541723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DESIGN_ID_LEDVANCE" val="zG65ObkO"/>
  <p:tag name="ARTICULATE_PROJECT_OPEN" val="0"/>
  <p:tag name="ARTICULATE_SLIDE_COUNT" val="76"/>
  <p:tag name="AS_NET" val="3.1.12"/>
  <p:tag name="AS_OS" val="Unix 4.14.225.169"/>
  <p:tag name="AS_RELEASE_DATE" val="2020.03.14"/>
  <p:tag name="AS_TITLE" val="Aspose.Slides for .NET Standard 2.0"/>
  <p:tag name="AS_VERSION" val="20.3"/>
  <p:tag name="EE4P_AGENDAWIZARD" val="&lt;ee4p&gt;&lt;layouts&gt;&lt;layout name=&quot;Line&quot; id=&quot;1_2&quot;&gt;&lt;standard&gt;&lt;textframe horizontalAnchor=&quot;1&quot; marginBottom=&quot;6&quot; marginLeft=&quot;0&quot; marginRight=&quot;0&quot; marginTop=&quot;6&quot; orientation=&quot;1&quot; verticalAnchor=&quot;1&quot; /&gt;&lt;font name=&quot;Arial&quot; bold=&quot;0&quot; italic=&quot;0&quot; color=&quot;#ffffff&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Agenda&quot; subtitle=&quot;&quot; sizingModeId=&quot;2&quot; fontSize=&quot;18&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40.000001&quot; /&gt;&lt;column field=&quot;topic&quot; label=&quot;Topic&quot; leftSpacing=&quot;0&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0&quot; dock=&quot;2&quot; /&gt;&lt;column field=&quot;pageno&quot; label=&quot;Page No.&quot; visible=&quot;1&quot; checked=&quot;0&quot; leftSpacing=&quot;10&quot; rightSpacing=&quot;0&quot; dock=&quot;2&quot; /&gt;&lt;/columns&gt;&lt;position left=&quot;40.62512&quot; top=&quot;143.875&quot; width=&quot;878.7499&quot; height=&quot;344.625&quot; /&gt;&lt;!--&#10;      &lt;subtitle&gt;&#10;        &lt;position left=&quot;31.25&quot; top=&quot;92.00031&quot; width=&quot;657.75&quot; height=&quot;19.25&quot;/&gt;&#10;        &lt;font size=&quot;16&quot;/&gt;&#10;        &lt;textframe marginBottom=&quot;0&quot; marginTop=&quot;0&quot;/&gt;&#10;        &lt;paragraphformat alignment=&quot;1&quot;/&gt;&#10;      &lt;/subtitle&gt;&#10;   --&gt;&lt;settings allowedSizingModeIds=&quot;1|2&quot; allowedFontSizes=&quot;8|9|10.5|11|12|14|16|18&quot; allowedTimeFormatIds=&quot;1|2|3&quot; slideLayout=&quot;11&quot; customLayoutName=&quot;Divider&quot; customLayoutIndex=&quot;&quot; showBreak=&quot;1&quot; singleAgendaSlideSelected=&quot;0&quot; backupSlideTitle=&quot;Backup: %agendaName%&quot; topMargin=&quot;0&quot; leftMargin=&quot;0&quot; allowedLevels=&quot;4&quot; itemNoFormats=&quot;{1}.¦{1}.{2}¦{3:alphaLC}.¦{3:alphaLC}.{4:alphaLC}&quot; /&gt;&lt;!-- Agenda item formats --&gt;&lt;cases&gt;&lt;case level=&quot;1&quot; selected=&quot;0&quot; break=&quot;0&quot; topMinSpacing=&quot;0&quot; topMaxSpacing=&quot;0&quot; bottomMinSpacing=&quot;0&quot; bottomMaxSpacing=&quot;0&quot;&gt;&lt;element type=&quot;line&quot; value=&quot;&quot; filter=&quot;2&quot;&gt;&lt;position left=&quot;0&quot; top=&quot;itemHeight&quot; width=&quot;agendaWidth&quot; height=&quot;0&quot; /&gt;&lt;line style=&quot;1&quot; dashStyle=&quot;1&quot; foreColor=&quot;#ffa37e&quot; transparency=&quot;0&quot; visible=&quot;1&quot; weight=&quot;1&quot; /&gt;&lt;/element&gt;&lt;element type=&quot;line&quot; value=&quot;&quot; filter=&quot;4&quot;&gt;&lt;position left=&quot;0&quot; top=&quot;0&quot; width=&quot;agendaWidth&quot; height=&quot;0&quot; /&gt;&lt;line style=&quot;1&quot; dashStyle=&quot;1&quot; foreColor=&quot;#ffa37e&quot; transparency=&quot;0&quot; visible=&quot;1&quot; weight=&quot;1&quot; /&gt;&lt;/element&gt;&lt;element field=&quot;itemno&quot; type=&quot;autoshape&quot; autoShapeType=&quot;1&quot; indent=&quot;(level-1)*40.000001&quot; indentType=&quot;1&quot;&gt;&lt;textframe marginLeft=&quot;0&quot; marginRight=&quot;0&quot; verticalAnchor=&quot;3&quot; /&gt;&lt;paragraphformat alignment=&quot;1&quot; /&gt;&lt;/element&gt;&lt;element field=&quot;topic&quot; type=&quot;autoshape&quot; autoShapeType=&quot;1&quot; indent=&quot;(level-1)*40.000001&quot; indentType=&quot;2&quot;&gt;&lt;paragraphformat alignment=&quot;1&quot; /&gt;&lt;textframe marginLeft=&quot;0&quot; /&gt;&lt;/element&gt;&lt;element field=&quot;responsible&quot; type=&quot;autoshape&quot; autoShapeType=&quot;1&quot; indent=&quot;(level-1)*40.000001&quot; indentType=&quot;1&quot;&gt;&lt;paragraphformat alignment=&quot;1&quot; /&gt;&lt;/element&gt;&lt;element field=&quot;freecolumn&quot; type=&quot;autoshape&quot; autoShapeType=&quot;1&quot; indent=&quot;(level-1)*40.000001&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0&quot; topMaxSpacing=&quot;0&quot; bottomMinSpacing=&quot;0&quot; bottomMaxSpacing=&quot;0&quot;&gt;&lt;element type=&quot;line&quot; value=&quot;&quot; filter=&quot;2&quot;&gt;&lt;position left=&quot;0&quot; top=&quot;itemHeight&quot; width=&quot;agendaWidth&quot; height=&quot;0&quot; /&gt;&lt;line style=&quot;1&quot; dashStyle=&quot;1&quot; foreColor=&quot;#ffa37e&quot; transparency=&quot;0&quot; visible=&quot;1&quot; weight=&quot;1&quot; /&gt;&lt;/element&gt;&lt;element type=&quot;line&quot; value=&quot;&quot; filter=&quot;4&quot;&gt;&lt;position left=&quot;0&quot; top=&quot;0&quot; width=&quot;agendaWidth&quot; height=&quot;0&quot; /&gt;&lt;line style=&quot;1&quot; dashStyle=&quot;1&quot; foreColor=&quot;#ffa37e&quot; transparency=&quot;0&quot; visible=&quot;1&quot; weight=&quot;1&quot; /&gt;&lt;/element&gt;&lt;element field=&quot;itemno&quot; type=&quot;autoshape&quot; autoShapeType=&quot;1&quot; indent=&quot;(level-1)*40.000001&quot; indentType=&quot;1&quot;&gt;&lt;textframe marginLeft=&quot;0&quot; marginRight=&quot;0&quot; verticalAnchor=&quot;3&quot; /&gt;&lt;paragraphformat alignment=&quot;1&quot; /&gt;&lt;font bold=&quot;1&quot; /&gt;&lt;/element&gt;&lt;element field=&quot;topic&quot; type=&quot;autoshape&quot; autoShapeType=&quot;1&quot; indent=&quot;(level-1)*40.000001&quot; indentType=&quot;2&quot;&gt;&lt;paragraphformat alignment=&quot;1&quot; /&gt;&lt;textframe marginLeft=&quot;0&quot; /&gt;&lt;font bold=&quot;1&quot; /&gt;&lt;/element&gt;&lt;element field=&quot;responsible&quot; type=&quot;autoshape&quot; autoShapeType=&quot;1&quot; indent=&quot;(level-1)*40.000001&quot; indentType=&quot;1&quot;&gt;&lt;paragraphformat alignment=&quot;1&quot; /&gt;&lt;font bold=&quot;1&quot; /&gt;&lt;/element&gt;&lt;element field=&quot;freecolumn&quot; type=&quot;autoshape&quot; autoShapeType=&quot;1&quot; indent=&quot;(level-1)*40.000001&quot; indentType=&quot;1&quot;&gt;&lt;paragraphformat alignment=&quot;1&quot; /&gt;&lt;font bold=&quot;1&quot; /&gt;&lt;/element&gt;&lt;element field=&quot;timeslot&quot; type=&quot;autoshape&quot; autoShapeType=&quot;1&quot;&gt;&lt;paragraphformat alignment=&quot;1&quot; /&gt;&lt;font bold=&quot;1&quot; /&gt;&lt;/element&gt;&lt;element field=&quot;pageno&quot; type=&quot;autoshape&quot; autoShapeType=&quot;1&quot;&gt;&lt;paragraphformat alignment=&quot;3&quot; /&gt;&lt;font bold=&quot;1&quot; /&gt;&lt;/element&gt;&lt;/case&gt;&lt;case level=&quot;2&quot; selected=&quot;0&quot; break=&quot;0&quot; topMinSpacing=&quot;0&quot; topMaxSpacing=&quot;0&quot; bottomMinSpacing=&quot;0&quot; bottomMaxSpacing=&quot;0&quot;&gt;&lt;element type=&quot;line&quot; value=&quot;&quot; filter=&quot;2&quot;&gt;&lt;position left=&quot;0&quot; top=&quot;itemHeight&quot; width=&quot;agendaWidth&quot; height=&quot;0&quot; /&gt;&lt;line style=&quot;1&quot; dashStyle=&quot;1&quot; foreColor=&quot;#ffa37e&quot; transparency=&quot;0&quot; visible=&quot;1&quot; weight=&quot;1&quot; /&gt;&lt;/element&gt;&lt;element field=&quot;itemno&quot; type=&quot;autoshape&quot; autoShapeType=&quot;1&quot; indent=&quot;(level-1)*40.000001&quot; indentType=&quot;1&quot;&gt;&lt;textframe marginTop=&quot;0&quot; marginLeft=&quot;0&quot; marginRight=&quot;0&quot; verticalAnchor=&quot;3&quot; /&gt;&lt;paragraphformat alignment=&quot;1&quot; /&gt;&lt;/element&gt;&lt;element field=&quot;topic&quot; type=&quot;autoshape&quot; autoShapeType=&quot;1&quot; indent=&quot;(level-1)*40.000001&quot; indentType=&quot;2&quot;&gt;&lt;paragraphformat alignment=&quot;1&quot; /&gt;&lt;textframe marginTop=&quot;0&quot; /&gt;&lt;/element&gt;&lt;element field=&quot;responsible&quot; type=&quot;autoshape&quot; autoShapeType=&quot;1&quot; indent=&quot;(level-1)*40.000001&quot; indentType=&quot;1&quot;&gt;&lt;paragraphformat alignment=&quot;1&quot; /&gt;&lt;textframe marginTop=&quot;0&quot; /&gt;&lt;/element&gt;&lt;element field=&quot;freecolumn&quot; type=&quot;autoshape&quot; autoShapeType=&quot;1&quot; indent=&quot;(level-1)*40.000001&quot; indentType=&quot;1&quot;&gt;&lt;paragraphformat alignment=&quot;1&quot; /&gt;&lt;textframe marginTop=&quot;0&quot; /&gt;&lt;/element&gt;&lt;element field=&quot;timeslot&quot; type=&quot;autoshape&quot; autoShapeType=&quot;1&quot;&gt;&lt;paragraphformat alignment=&quot;1&quot; /&gt;&lt;textframe marginTop=&quot;0&quot; /&gt;&lt;/element&gt;&lt;element field=&quot;pageno&quot; type=&quot;autoshape&quot; autoShapeType=&quot;1&quot;&gt;&lt;paragraphformat alignment=&quot;3&quot; /&gt;&lt;textframe marginTop=&quot;0&quot; /&gt;&lt;/element&gt;&lt;/case&gt;&lt;case level=&quot;2&quot; selected=&quot;1&quot; break=&quot;0&quot; topMinSpacing=&quot;0&quot; topMaxSpacing=&quot;0&quot; bottomMinSpacing=&quot;0&quot; bottomMaxSpacing=&quot;0&quot;&gt;&lt;element type=&quot;line&quot; value=&quot;&quot; filter=&quot;2&quot;&gt;&lt;position left=&quot;0&quot; top=&quot;itemHeight&quot; width=&quot;agendaWidth&quot; height=&quot;0&quot; /&gt;&lt;line style=&quot;1&quot; dashStyle=&quot;1&quot; foreColor=&quot;#ffa37e&quot; transparency=&quot;0&quot; visible=&quot;1&quot; weight=&quot;1&quot; /&gt;&lt;/element&gt;&lt;element field=&quot;itemno&quot; type=&quot;autoshape&quot; autoShapeType=&quot;1&quot; indent=&quot;(level-1)*40.000001&quot; indentType=&quot;1&quot;&gt;&lt;textframe marginTop=&quot;0&quot; marginRight=&quot;0&quot; verticalAnchor=&quot;3&quot; /&gt;&lt;paragraphformat alignment=&quot;1&quot; /&gt;&lt;font bold=&quot;1&quot; /&gt;&lt;/element&gt;&lt;element field=&quot;topic&quot; type=&quot;autoshape&quot; autoShapeType=&quot;1&quot; indent=&quot;(level-1)*40.000001&quot; indentType=&quot;2&quot;&gt;&lt;paragraphformat alignment=&quot;1&quot; /&gt;&lt;font bold=&quot;1&quot; /&gt;&lt;textframe marginTop=&quot;0&quot; /&gt;&lt;/element&gt;&lt;element field=&quot;responsible&quot; type=&quot;autoshape&quot; autoShapeType=&quot;1&quot; indent=&quot;(level-1)*40.000001&quot; indentType=&quot;1&quot;&gt;&lt;paragraphformat alignment=&quot;1&quot; /&gt;&lt;textframe marginTop=&quot;0&quot; /&gt;&lt;font bold=&quot;1&quot; /&gt;&lt;/element&gt;&lt;element field=&quot;freecolumn&quot; type=&quot;autoshape&quot; autoShapeType=&quot;1&quot; indent=&quot;(level-1)*40.000001&quot; indentType=&quot;1&quot;&gt;&lt;paragraphformat alignment=&quot;1&quot; /&gt;&lt;textframe marginTop=&quot;0&quot; /&gt;&lt;font bold=&quot;1&quot; /&gt;&lt;/element&gt;&lt;element field=&quot;timeslot&quot; type=&quot;autoshape&quot; autoShapeType=&quot;1&quot;&gt;&lt;paragraphformat alignment=&quot;1&quot; /&gt;&lt;textframe marginTop=&quot;0&quot; /&gt;&lt;font bold=&quot;1&quot; /&gt;&lt;/element&gt;&lt;element field=&quot;pageno&quot; type=&quot;autoshape&quot; autoShapeType=&quot;1&quot;&gt;&lt;paragraphformat alignment=&quot;3&quot; /&gt;&lt;textframe marginTop=&quot;0&quot; /&gt;&lt;font bold=&quot;1&quot; /&gt;&lt;/element&gt;&lt;/case&gt;&lt;case level=&quot;1&quot; selected=&quot;0&quot; break=&quot;1&quot; topMinSpacing=&quot;0&quot; topMaxSpacing=&quot;0&quot; bottomMinSpacing=&quot;0&quot; bottomMaxSpacing=&quot;0&quot;&gt;&lt;element type=&quot;line&quot; value=&quot;&quot; filter=&quot;2&quot;&gt;&lt;position left=&quot;0&quot; top=&quot;itemHeight&quot; width=&quot;agendaWidth&quot; height=&quot;0&quot; /&gt;&lt;line style=&quot;1&quot; dashStyle=&quot;1&quot; foreColor=&quot;#ffa37e&quot; transparency=&quot;0&quot; visible=&quot;1&quot; weight=&quot;1&quot; /&gt;&lt;/element&gt;&lt;element type=&quot;line&quot; value=&quot;&quot; filter=&quot;4&quot;&gt;&lt;position left=&quot;0&quot; top=&quot;0&quot; width=&quot;agendaWidth&quot; height=&quot;0&quot; /&gt;&lt;line style=&quot;1&quot; dashStyle=&quot;1&quot; foreColor=&quot;#ffa37e&quot; transparency=&quot;0&quot; visible=&quot;1&quot; weight=&quot;1&quot; /&gt;&lt;/element&gt;&lt;element field=&quot;itemno&quot; type=&quot;autoshape&quot; autoShapeType=&quot;1&quot; indent=&quot;(level-1)*40.000001&quot; indentType=&quot;1&quot;&gt;&lt;textframe marginLeft=&quot;0&quot; marginRight=&quot;0&quot; verticalAnchor=&quot;3&quot; /&gt;&lt;paragraphformat alignment=&quot;1&quot; /&gt;&lt;/element&gt;&lt;element field=&quot;topic&quot; type=&quot;autoshape&quot; autoShapeType=&quot;1&quot; indent=&quot;(level-1)*40.000001&quot; indentType=&quot;2&quot;&gt;&lt;paragraphformat alignment=&quot;1&quot; /&gt;&lt;textframe marginLeft=&quot;0&quot; /&gt;&lt;/element&gt;&lt;element field=&quot;responsible&quot; type=&quot;autoshape&quot; autoShapeType=&quot;1&quot; indent=&quot;(level-1)*40.000001&quot; indentType=&quot;1&quot;&gt;&lt;paragraphformat alignment=&quot;1&quot; /&gt;&lt;/element&gt;&lt;element field=&quot;freecolumn&quot; type=&quot;autoshape&quot; autoShapeType=&quot;1&quot; indent=&quot;(level-1)*40.000001&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1&quot; topMinSpacing=&quot;0&quot; topMaxSpacing=&quot;0&quot; bottomMinSpacing=&quot;0&quot; bottomMaxSpacing=&quot;0&quot;&gt;&lt;element type=&quot;line&quot; value=&quot;&quot; filter=&quot;2&quot;&gt;&lt;position left=&quot;0&quot; top=&quot;itemHeight&quot; width=&quot;agendaWidth&quot; height=&quot;0&quot; /&gt;&lt;line style=&quot;1&quot; dashStyle=&quot;1&quot; foreColor=&quot;#ffa37e&quot; transparency=&quot;0&quot; visible=&quot;1&quot; weight=&quot;1&quot; /&gt;&lt;/element&gt;&lt;element type=&quot;line&quot; value=&quot;&quot; filter=&quot;4&quot;&gt;&lt;position left=&quot;0&quot; top=&quot;0&quot; width=&quot;agendaWidth&quot; height=&quot;0&quot; /&gt;&lt;line style=&quot;1&quot; dashStyle=&quot;1&quot; foreColor=&quot;#ffa37e&quot; transparency=&quot;0&quot; visible=&quot;1&quot; weight=&quot;1&quot; /&gt;&lt;/element&gt;&lt;element field=&quot;itemno&quot; type=&quot;autoshape&quot; autoShapeType=&quot;1&quot; indent=&quot;(level-1)*40.000001&quot; indentType=&quot;1&quot;&gt;&lt;textframe marginLeft=&quot;0&quot; marginRight=&quot;0&quot; verticalAnchor=&quot;3&quot; /&gt;&lt;paragraphformat alignment=&quot;1&quot; /&gt;&lt;font bold=&quot;1&quot; /&gt;&lt;/element&gt;&lt;element field=&quot;topic&quot; type=&quot;autoshape&quot; autoShapeType=&quot;1&quot; indent=&quot;(level-1)*40.000001&quot; indentType=&quot;2&quot;&gt;&lt;paragraphformat alignment=&quot;1&quot; /&gt;&lt;textframe marginLeft=&quot;0&quot; /&gt;&lt;font bold=&quot;1&quot; /&gt;&lt;/element&gt;&lt;element field=&quot;responsible&quot; type=&quot;autoshape&quot; autoShapeType=&quot;1&quot; indent=&quot;(level-1)*40.000001&quot; indentType=&quot;1&quot;&gt;&lt;paragraphformat alignment=&quot;1&quot; /&gt;&lt;font bold=&quot;1&quot; /&gt;&lt;/element&gt;&lt;element field=&quot;freecolumn&quot; type=&quot;autoshape&quot; autoShapeType=&quot;1&quot; indent=&quot;(level-1)*40.000001&quot; indentType=&quot;1&quot;&gt;&lt;paragraphformat alignment=&quot;1&quot; /&gt;&lt;font bold=&quot;1&quot; /&gt;&lt;/element&gt;&lt;element field=&quot;timeslot&quot; type=&quot;autoshape&quot; autoShapeType=&quot;1&quot;&gt;&lt;paragraphformat alignment=&quot;1&quot; /&gt;&lt;font bold=&quot;1&quot; /&gt;&lt;/element&gt;&lt;element field=&quot;pageno&quot; type=&quot;autoshape&quot; autoShapeType=&quot;1&quot;&gt;&lt;paragraphformat alignment=&quot;3&quot; /&gt;&lt;font bold=&quot;1&quot; /&gt;&lt;/element&gt;&lt;/case&gt;&lt;case level=&quot;2&quot; selected=&quot;0&quot; break=&quot;1&quot; topMinSpacing=&quot;0&quot; topMaxSpacing=&quot;0&quot; bottomMinSpacing=&quot;0&quot; bottomMaxSpacing=&quot;0&quot;&gt;&lt;element type=&quot;line&quot; value=&quot;&quot; filter=&quot;2&quot;&gt;&lt;position left=&quot;0&quot; top=&quot;itemHeight&quot; width=&quot;agendaWidth&quot; height=&quot;0&quot; /&gt;&lt;line style=&quot;1&quot; dashStyle=&quot;1&quot; foreColor=&quot;#ffa37e&quot; transparency=&quot;0&quot; visible=&quot;1&quot; weight=&quot;1&quot; /&gt;&lt;/element&gt;&lt;element field=&quot;itemno&quot; type=&quot;autoshape&quot; autoShapeType=&quot;1&quot; indent=&quot;(level-1)*40.000001&quot; indentType=&quot;1&quot;&gt;&lt;textframe marginTop=&quot;0&quot; marginLeft=&quot;0&quot; marginRight=&quot;0&quot; verticalAnchor=&quot;3&quot; /&gt;&lt;paragraphformat alignment=&quot;1&quot; /&gt;&lt;/element&gt;&lt;element field=&quot;topic&quot; type=&quot;autoshape&quot; autoShapeType=&quot;1&quot; indent=&quot;(level-1)*40.000001&quot; indentType=&quot;2&quot;&gt;&lt;paragraphformat alignment=&quot;1&quot; /&gt;&lt;textframe marginTop=&quot;0&quot; /&gt;&lt;/element&gt;&lt;element field=&quot;responsible&quot; type=&quot;autoshape&quot; autoShapeType=&quot;1&quot; indent=&quot;(level-1)*40.000001&quot; indentType=&quot;1&quot;&gt;&lt;paragraphformat alignment=&quot;1&quot; /&gt;&lt;textframe marginTop=&quot;0&quot; /&gt;&lt;/element&gt;&lt;element field=&quot;freecolumn&quot; type=&quot;autoshape&quot; autoShapeType=&quot;1&quot; indent=&quot;(level-1)*40.000001&quot; indentType=&quot;1&quot;&gt;&lt;paragraphformat alignment=&quot;1&quot; /&gt;&lt;textframe marginTop=&quot;0&quot; /&gt;&lt;/element&gt;&lt;element field=&quot;timeslot&quot; type=&quot;autoshape&quot; autoShapeType=&quot;1&quot;&gt;&lt;paragraphformat alignment=&quot;1&quot; /&gt;&lt;textframe marginTop=&quot;0&quot; /&gt;&lt;/element&gt;&lt;element field=&quot;pageno&quot; type=&quot;autoshape&quot; autoShapeType=&quot;1&quot;&gt;&lt;paragraphformat alignment=&quot;3&quot; /&gt;&lt;textframe marginTop=&quot;0&quot; /&gt;&lt;/element&gt;&lt;/case&gt;&lt;case level=&quot;2&quot; selected=&quot;1&quot; break=&quot;1&quot; topMinSpacing=&quot;0&quot; topMaxSpacing=&quot;0&quot; bottomMinSpacing=&quot;0&quot; bottomMaxSpacing=&quot;0&quot;&gt;&lt;element type=&quot;line&quot; value=&quot;&quot; filter=&quot;2&quot;&gt;&lt;position left=&quot;0&quot; top=&quot;itemHeight&quot; width=&quot;agendaWidth&quot; height=&quot;0&quot; /&gt;&lt;line style=&quot;1&quot; dashStyle=&quot;1&quot; foreColor=&quot;#ffa37e&quot; transparency=&quot;0&quot; visible=&quot;1&quot; weight=&quot;1&quot; /&gt;&lt;/element&gt;&lt;element field=&quot;itemno&quot; type=&quot;autoshape&quot; autoShapeType=&quot;1&quot; indent=&quot;(level-1)*40.000001&quot; indentType=&quot;1&quot;&gt;&lt;textframe marginTop=&quot;0&quot; marginRight=&quot;0&quot; verticalAnchor=&quot;3&quot; /&gt;&lt;paragraphformat alignment=&quot;1&quot; /&gt;&lt;font bold=&quot;1&quot; /&gt;&lt;/element&gt;&lt;element field=&quot;topic&quot; type=&quot;autoshape&quot; autoShapeType=&quot;1&quot; indent=&quot;(level-1)*40.000001&quot; indentType=&quot;2&quot;&gt;&lt;paragraphformat alignment=&quot;1&quot; /&gt;&lt;font bold=&quot;1&quot; /&gt;&lt;textframe marginTop=&quot;0&quot; /&gt;&lt;/element&gt;&lt;element field=&quot;responsible&quot; type=&quot;autoshape&quot; autoShapeType=&quot;1&quot; indent=&quot;(level-1)*40.000001&quot; indentType=&quot;1&quot;&gt;&lt;paragraphformat alignment=&quot;1&quot; /&gt;&lt;textframe marginTop=&quot;0&quot; /&gt;&lt;font bold=&quot;1&quot; /&gt;&lt;/element&gt;&lt;element field=&quot;freecolumn&quot; type=&quot;autoshape&quot; autoShapeType=&quot;1&quot; indent=&quot;(level-1)*40.000001&quot; indentType=&quot;1&quot;&gt;&lt;paragraphformat alignment=&quot;1&quot; /&gt;&lt;textframe marginTop=&quot;0&quot; /&gt;&lt;font bold=&quot;1&quot; /&gt;&lt;/element&gt;&lt;element field=&quot;timeslot&quot; type=&quot;autoshape&quot; autoShapeType=&quot;1&quot;&gt;&lt;paragraphformat alignment=&quot;1&quot; /&gt;&lt;textframe marginTop=&quot;0&quot; /&gt;&lt;font bold=&quot;1&quot; /&gt;&lt;/element&gt;&lt;element field=&quot;pageno&quot; type=&quot;autoshape&quot; autoShapeType=&quot;1&quot;&gt;&lt;paragraphformat alignment=&quot;3&quot; /&gt;&lt;textframe marginTop=&quot;0&quot; /&gt;&lt;font bold=&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Agenda&quot; subtitle=&quot;&quot; sizingModeId=&quot;2&quot; fontSize=&quot;18&quot; startTime=&quot;540&quot; timeFormatId=&quot;1&quot; startItemNo=&quot;1&quot; createSingleAgendaSlide=&quot;0&quot; createSeparatingSlides=&quot;1&quot; createBackupSlide=&quot;1&quot; layoutId=&quot;1_2&quot; fontSizeAuto=&quot;0&quot; hideSeparatingSlides=&quot;0&quot; createSections=&quot;0&quot; backupSlideId=&quot;670af06d-60cd-47f1-8287-546c077743ef&quot;&gt;&lt;columns&gt;&lt;column field=&quot;itemno&quot; label=&quot;No.&quot; checked=&quot;1&quot; leftSpacing=&quot;0&quot; rightSpacing=&quot;0&quot; dock=&quot;1&quot; fixedWidth=&quot;40.000001&quot; /&gt;&lt;column field=&quot;topic&quot; label=&quot;Topic&quot; leftSpacing=&quot;0&quot; rightDistribute=&quot;1&quot; dock=&quot;1&quot; rightSpacing=&quot;468.1658&quot; /&gt;&lt;column field=&quot;responsible&quot; label=&quot;Responsible&quot; visible=&quot;1&quot; checked=&quot;0&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0&quot; leftSpacing=&quot;10&quot; rightSpacing=&quot;0&quot; dock=&quot;2&quot; /&gt;&lt;column field=&quot;pageno&quot; label=&quot;Page No.&quot; visible=&quot;1&quot; checked=&quot;0&quot; leftSpacing=&quot;10&quot; rightSpacing=&quot;0&quot; dock=&quot;2&quot; /&gt;&lt;/columns&gt;&lt;items&gt;&lt;item duration=&quot;30&quot; id=&quot;acd36730-c8bd-4b8e-a7ae-03b3c4e3248f&quot; parentId=&quot;&quot; level=&quot;1&quot; generateAgendaSlide=&quot;1&quot; showAgendaItem=&quot;1&quot; isBreak=&quot;0&quot; topic=&quot;LEDVANCE BIOLUX - HCL System&quot; agendaSlideId=&quot;34bb5d05-a447-4189-a08d-820b32dd5325&quot; /&gt;&lt;item duration=&quot;30&quot; id=&quot;ab2303e7-5883-4fbf-9650-4dab28104a69&quot; parentId=&quot;&quot; level=&quot;1&quot; generateAgendaSlide=&quot;1&quot; showAgendaItem=&quot;1&quot; isBreak=&quot;0&quot; topic=&quot;LEDVANCE BIOLUX - Commissioning&quot; agendaSlideId=&quot;6bf3cad6-fdb0-47ce-9f1b-d0939418ea50&quot; /&gt;&lt;item duration=&quot;30&quot; id=&quot;963e86bb-d9ca-489a-ac87-ae74181ee505&quot; parentId=&quot;&quot; level=&quot;1&quot; generateAgendaSlide=&quot;1&quot; showAgendaItem=&quot;1&quot; isBreak=&quot;0&quot; topic=&quot;LIGHT PLANING EXAMPLE: Meeting Room&quot; agendaSlideId=&quot;44e69285-5eec-43df-ac23-a45d578b32fd&quot; /&gt;&lt;/items&gt;&lt;/agenda&gt;&lt;/contents&gt;&lt;/ee4p&gt;"/>
  <p:tag name="EE4P_STYLE_ID" val="f5bb7b3d-1fb8-443e-b5f5-17fa291ea9dd"/>
</p:tagLst>
</file>

<file path=ppt/tags/tag10.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11.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12.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13.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14.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15.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16.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jXb2ypaTuibuCkLJbpLBA"/>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jXb2ypaTuibuCkLJbpLBA"/>
</p:tagLst>
</file>

<file path=ppt/tags/tag6.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7.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8.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ags/tag9.xml><?xml version="1.0" encoding="utf-8"?>
<p:tagLst xmlns:a="http://schemas.openxmlformats.org/drawingml/2006/main" xmlns:r="http://schemas.openxmlformats.org/officeDocument/2006/relationships" xmlns:p="http://schemas.openxmlformats.org/presentationml/2006/main">
  <p:tag name="EE4P_MASTERWIZARD" val="LEDVANCE_LOGO"/>
</p:tagLst>
</file>

<file path=ppt/theme/theme1.xml><?xml version="1.0" encoding="utf-8"?>
<a:theme xmlns:a="http://schemas.openxmlformats.org/drawingml/2006/main" name="LEDVANCE">
  <a:themeElements>
    <a:clrScheme name="Custom 6">
      <a:dk1>
        <a:sysClr val="windowText" lastClr="000000"/>
      </a:dk1>
      <a:lt1>
        <a:sysClr val="window" lastClr="FFFFFF"/>
      </a:lt1>
      <a:dk2>
        <a:srgbClr val="6F6F6F"/>
      </a:dk2>
      <a:lt2>
        <a:srgbClr val="E6E6E6"/>
      </a:lt2>
      <a:accent1>
        <a:srgbClr val="FF6600"/>
      </a:accent1>
      <a:accent2>
        <a:srgbClr val="9C9E9F"/>
      </a:accent2>
      <a:accent3>
        <a:srgbClr val="CBCBCB"/>
      </a:accent3>
      <a:accent4>
        <a:srgbClr val="FF8555"/>
      </a:accent4>
      <a:accent5>
        <a:srgbClr val="FFA37E"/>
      </a:accent5>
      <a:accent6>
        <a:srgbClr val="FFC2A9"/>
      </a:accent6>
      <a:hlink>
        <a:srgbClr val="000000"/>
      </a:hlink>
      <a:folHlink>
        <a:srgbClr val="0000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defPPr>
      </a:lst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E32C"/>
    </a:custClr>
    <a:custClr name="Blue">
      <a:srgbClr val="0044FC"/>
    </a:custClr>
    <a:custClr name="Petrol">
      <a:srgbClr val="40F1B5"/>
    </a:custClr>
    <a:custClr name="Pink">
      <a:srgbClr val="D71BB6"/>
    </a:custClr>
    <a:custClr name="Red">
      <a:srgbClr val="FD3E14"/>
    </a:custClr>
  </a:custClrLst>
  <a:extLst>
    <a:ext uri="{05A4C25C-085E-4340-85A3-A5531E510DB2}">
      <thm15:themeFamily xmlns:thm15="http://schemas.microsoft.com/office/thememl/2012/main" name="160715_PPT Master.potx" id="{3A10B298-4398-4095-BB27-3EEF7789FE91}" vid="{0B2518F3-9A7F-43C5-BB66-7862999F7DCD}"/>
    </a:ext>
  </a:extLst>
</a:theme>
</file>

<file path=ppt/theme/theme2.xml><?xml version="1.0" encoding="utf-8"?>
<a:theme xmlns:a="http://schemas.openxmlformats.org/drawingml/2006/main" name="14_LEDVANCE">
  <a:themeElements>
    <a:clrScheme name="Custom 6">
      <a:dk1>
        <a:sysClr val="windowText" lastClr="000000"/>
      </a:dk1>
      <a:lt1>
        <a:sysClr val="window" lastClr="FFFFFF"/>
      </a:lt1>
      <a:dk2>
        <a:srgbClr val="6F6F6F"/>
      </a:dk2>
      <a:lt2>
        <a:srgbClr val="E6E6E6"/>
      </a:lt2>
      <a:accent1>
        <a:srgbClr val="FF6600"/>
      </a:accent1>
      <a:accent2>
        <a:srgbClr val="9C9E9F"/>
      </a:accent2>
      <a:accent3>
        <a:srgbClr val="CBCBCB"/>
      </a:accent3>
      <a:accent4>
        <a:srgbClr val="FF8555"/>
      </a:accent4>
      <a:accent5>
        <a:srgbClr val="FFA37E"/>
      </a:accent5>
      <a:accent6>
        <a:srgbClr val="FFC2A9"/>
      </a:accent6>
      <a:hlink>
        <a:srgbClr val="000000"/>
      </a:hlink>
      <a:folHlink>
        <a:srgbClr val="0000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a:noFill/>
        </a:ln>
        <a:extLst>
          <a:ext uri="{91240B29-F687-4F45-9708-019B960494DF}">
            <a14:hiddenLine xmlns:a14="http://schemas.microsoft.com/office/drawing/2010/main">
              <a:solidFill>
                <a:schemeClr val="accent2"/>
              </a:solidFill>
            </a14:hiddenLine>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defPPr>
      </a:lstStyle>
    </a:spDef>
    <a:lnDef>
      <a:spPr>
        <a:ln w="9525">
          <a:solidFill>
            <a:srgbClr val="BFBFBF">
              <a:lumMod val="100000"/>
            </a:srgbClr>
          </a:solidFill>
        </a:ln>
      </a:spPr>
      <a:bodyPr/>
      <a:lstStyle/>
      <a:style>
        <a:lnRef idx="1">
          <a:schemeClr val="accent1"/>
        </a:lnRef>
        <a:fillRef idx="0">
          <a:schemeClr val="accent1"/>
        </a:fillRef>
        <a:effectRef idx="0">
          <a:schemeClr val="accent1"/>
        </a:effectRef>
        <a:fontRef idx="minor">
          <a:schemeClr val="tx1"/>
        </a:fontRef>
      </a:style>
    </a:lnDef>
    <a:txDef>
      <a:spPr>
        <a:solidFill>
          <a:srgbClr val="FFFFFF">
            <a:lumMod val="100000"/>
          </a:srgbClr>
        </a:solidFill>
      </a:spPr>
      <a:bodyPr vert="horz" wrap="none" lIns="76200" tIns="30480" rIns="76200" bIns="30480" rtlCol="0">
        <a:noAutofit/>
      </a:bodyPr>
      <a:lstStyle>
        <a:defPPr algn="l">
          <a:spcBef>
            <a:spcPct val="0"/>
          </a:spcBef>
          <a:spcAft>
            <a:spcPct val="0"/>
          </a:spcAft>
          <a:defRPr sz="900" smtClean="0"/>
        </a:defPPr>
      </a:lstStyle>
    </a:txDef>
  </a:objectDefaults>
  <a:extraClrSchemeLst/>
  <a:custClrLst>
    <a:custClr name="Yellow">
      <a:srgbClr val="FFE32C"/>
    </a:custClr>
    <a:custClr name="Blue">
      <a:srgbClr val="0044FC"/>
    </a:custClr>
    <a:custClr name="Petrol">
      <a:srgbClr val="40F1B5"/>
    </a:custClr>
    <a:custClr name="Pink">
      <a:srgbClr val="D71BB6"/>
    </a:custClr>
    <a:custClr name="Red">
      <a:srgbClr val="FD3E14"/>
    </a:custClr>
  </a:custClrLst>
  <a:extLst>
    <a:ext uri="{05A4C25C-085E-4340-85A3-A5531E510DB2}">
      <thm15:themeFamily xmlns:thm15="http://schemas.microsoft.com/office/thememl/2012/main" name="160715_PPT Master.potx" id="{3A10B298-4398-4095-BB27-3EEF7789FE91}" vid="{0B2518F3-9A7F-43C5-BB66-7862999F7DCD}"/>
    </a:ext>
  </a:extLst>
</a:theme>
</file>

<file path=ppt/theme/theme3.xml><?xml version="1.0" encoding="utf-8"?>
<a:theme xmlns:a="http://schemas.openxmlformats.org/drawingml/2006/main" name="1_LEDVANCE">
  <a:themeElements>
    <a:clrScheme name="Custom 6">
      <a:dk1>
        <a:sysClr val="windowText" lastClr="000000"/>
      </a:dk1>
      <a:lt1>
        <a:sysClr val="window" lastClr="FFFFFF"/>
      </a:lt1>
      <a:dk2>
        <a:srgbClr val="6F6F6F"/>
      </a:dk2>
      <a:lt2>
        <a:srgbClr val="E6E6E6"/>
      </a:lt2>
      <a:accent1>
        <a:srgbClr val="FF6600"/>
      </a:accent1>
      <a:accent2>
        <a:srgbClr val="9C9E9F"/>
      </a:accent2>
      <a:accent3>
        <a:srgbClr val="CBCBCB"/>
      </a:accent3>
      <a:accent4>
        <a:srgbClr val="FF8555"/>
      </a:accent4>
      <a:accent5>
        <a:srgbClr val="FFA37E"/>
      </a:accent5>
      <a:accent6>
        <a:srgbClr val="FFC2A9"/>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defPPr>
      </a:lst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E32C"/>
    </a:custClr>
    <a:custClr name="Blue">
      <a:srgbClr val="0044FC"/>
    </a:custClr>
    <a:custClr name="Petrol">
      <a:srgbClr val="40F1B5"/>
    </a:custClr>
    <a:custClr name="Pink">
      <a:srgbClr val="D71BB6"/>
    </a:custClr>
    <a:custClr name="Red">
      <a:srgbClr val="FD3E14"/>
    </a:custClr>
  </a:custClrLst>
  <a:extLst>
    <a:ext uri="{05A4C25C-085E-4340-85A3-A5531E510DB2}">
      <thm15:themeFamily xmlns:thm15="http://schemas.microsoft.com/office/thememl/2012/main" name="160715_PPT Master.potx" id="{3A10B298-4398-4095-BB27-3EEF7789FE91}" vid="{0B2518F3-9A7F-43C5-BB66-7862999F7DCD}"/>
    </a:ext>
  </a:extLst>
</a:theme>
</file>

<file path=ppt/theme/theme4.xml><?xml version="1.0" encoding="utf-8"?>
<a:theme xmlns:a="http://schemas.openxmlformats.org/drawingml/2006/main" name="Office Theme">
  <a:themeElements>
    <a:clrScheme name="Custom 3">
      <a:dk1>
        <a:sysClr val="windowText" lastClr="000000"/>
      </a:dk1>
      <a:lt1>
        <a:sysClr val="window" lastClr="FFFFFF"/>
      </a:lt1>
      <a:dk2>
        <a:srgbClr val="DCDCDC"/>
      </a:dk2>
      <a:lt2>
        <a:srgbClr val="EDEDED"/>
      </a:lt2>
      <a:accent1>
        <a:srgbClr val="FF6600"/>
      </a:accent1>
      <a:accent2>
        <a:srgbClr val="878787"/>
      </a:accent2>
      <a:accent3>
        <a:srgbClr val="B4B4B4"/>
      </a:accent3>
      <a:accent4>
        <a:srgbClr val="06B2B1"/>
      </a:accent4>
      <a:accent5>
        <a:srgbClr val="3C438D"/>
      </a:accent5>
      <a:accent6>
        <a:srgbClr val="E82E8A"/>
      </a:accent6>
      <a:hlink>
        <a:srgbClr val="000000"/>
      </a:hlink>
      <a:folHlink>
        <a:srgbClr val="0000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3">
      <a:dk1>
        <a:sysClr val="windowText" lastClr="000000"/>
      </a:dk1>
      <a:lt1>
        <a:sysClr val="window" lastClr="FFFFFF"/>
      </a:lt1>
      <a:dk2>
        <a:srgbClr val="DCDCDC"/>
      </a:dk2>
      <a:lt2>
        <a:srgbClr val="EDEDED"/>
      </a:lt2>
      <a:accent1>
        <a:srgbClr val="FF6600"/>
      </a:accent1>
      <a:accent2>
        <a:srgbClr val="878787"/>
      </a:accent2>
      <a:accent3>
        <a:srgbClr val="B4B4B4"/>
      </a:accent3>
      <a:accent4>
        <a:srgbClr val="06B2B1"/>
      </a:accent4>
      <a:accent5>
        <a:srgbClr val="3C438D"/>
      </a:accent5>
      <a:accent6>
        <a:srgbClr val="E82E8A"/>
      </a:accent6>
      <a:hlink>
        <a:srgbClr val="000000"/>
      </a:hlink>
      <a:folHlink>
        <a:srgbClr val="000000"/>
      </a:folHlink>
    </a:clrScheme>
    <a:fontScheme name="Arial">
      <a:majorFont>
        <a:latin typeface="Arial"/>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4ffb7e6-092d-4538-a09d-7e0bb066b0b7">1-10004087-3-1156</_dlc_DocId>
    <_dlc_DocIdUrl xmlns="74ffb7e6-092d-4538-a09d-7e0bb066b0b7">
      <Url>https://lightweb.osram.com/content/10004087/_layouts/15/DocIdRedir.aspx?ID=1-10004087-3-1156</Url>
      <Description>1-10004087-3-1156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50CEA2B49E1B14692494649AA724CF9" ma:contentTypeVersion="1" ma:contentTypeDescription="Create a new document." ma:contentTypeScope="" ma:versionID="84a8d0ebbdffb8f0d31ed4e52fbbec2b">
  <xsd:schema xmlns:xsd="http://www.w3.org/2001/XMLSchema" xmlns:xs="http://www.w3.org/2001/XMLSchema" xmlns:p="http://schemas.microsoft.com/office/2006/metadata/properties" xmlns:ns2="74ffb7e6-092d-4538-a09d-7e0bb066b0b7" targetNamespace="http://schemas.microsoft.com/office/2006/metadata/properties" ma:root="true" ma:fieldsID="049dba41b20daef8b91282c8458a8d43" ns2:_="">
    <xsd:import namespace="74ffb7e6-092d-4538-a09d-7e0bb066b0b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ffb7e6-092d-4538-a09d-7e0bb066b0b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097D15-36DA-434B-8DFC-D6C9887BE083}">
  <ds:schemaRefs>
    <ds:schemaRef ds:uri="http://schemas.microsoft.com/sharepoint/v3/contenttype/forms"/>
  </ds:schemaRefs>
</ds:datastoreItem>
</file>

<file path=customXml/itemProps2.xml><?xml version="1.0" encoding="utf-8"?>
<ds:datastoreItem xmlns:ds="http://schemas.openxmlformats.org/officeDocument/2006/customXml" ds:itemID="{73E0F4CA-F77B-42BC-900B-139F597C82EC}">
  <ds:schemaRefs>
    <ds:schemaRef ds:uri="http://schemas.microsoft.com/sharepoint/events"/>
  </ds:schemaRefs>
</ds:datastoreItem>
</file>

<file path=customXml/itemProps3.xml><?xml version="1.0" encoding="utf-8"?>
<ds:datastoreItem xmlns:ds="http://schemas.openxmlformats.org/officeDocument/2006/customXml" ds:itemID="{0A8BCB95-D266-4AA6-9269-795F1B6B962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4ffb7e6-092d-4538-a09d-7e0bb066b0b7"/>
    <ds:schemaRef ds:uri="http://purl.org/dc/terms/"/>
    <ds:schemaRef ds:uri="http://www.w3.org/XML/1998/namespace"/>
    <ds:schemaRef ds:uri="http://purl.org/dc/dcmitype/"/>
  </ds:schemaRefs>
</ds:datastoreItem>
</file>

<file path=customXml/itemProps4.xml><?xml version="1.0" encoding="utf-8"?>
<ds:datastoreItem xmlns:ds="http://schemas.openxmlformats.org/officeDocument/2006/customXml" ds:itemID="{E27AFF68-C9E2-413B-BB9F-10CDE8E5A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ffb7e6-092d-4538-a09d-7e0bb066b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2368</Words>
  <Application>Microsoft Office PowerPoint</Application>
  <PresentationFormat>Widescreen</PresentationFormat>
  <Paragraphs>311</Paragraphs>
  <Slides>39</Slides>
  <Notes>4</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Helvetica Neue</vt:lpstr>
      <vt:lpstr>Microsoft Sans Serif</vt:lpstr>
      <vt:lpstr>LEDVANCE</vt:lpstr>
      <vt:lpstr>14_LEDVANCE</vt:lpstr>
      <vt:lpstr>1_LEDVANCE</vt:lpstr>
      <vt:lpstr>think-cell Slide</vt:lpstr>
      <vt:lpstr>ILUMINACIÓN HUMAN CENTRICA BIOLUX G2  Dispociciòn –  Ayuda con la instalaciòn</vt:lpstr>
      <vt:lpstr>PowerPoint Presentation</vt:lpstr>
      <vt:lpstr>PowerPoint Presentation</vt:lpstr>
      <vt:lpstr>PowerPoint Presentation</vt:lpstr>
      <vt:lpstr>PowerPoint Presentation</vt:lpstr>
      <vt:lpstr>PowerPoint Presentation</vt:lpstr>
      <vt:lpstr>Información general</vt:lpstr>
      <vt:lpstr>Diagrama de cableado Opción 1</vt:lpstr>
      <vt:lpstr>Diagrama de cableado Opción 2</vt:lpstr>
      <vt:lpstr>Diagrama de cableado Opción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Bosch, Annette</dc:creator>
  <cp:lastModifiedBy>Boehmer, Mario</cp:lastModifiedBy>
  <cp:revision>235</cp:revision>
  <cp:lastPrinted>2020-07-16T13:14:46Z</cp:lastPrinted>
  <dcterms:created xsi:type="dcterms:W3CDTF">2020-05-11T20:33:48Z</dcterms:created>
  <dcterms:modified xsi:type="dcterms:W3CDTF">2022-08-10T07:54:37Z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351C5C55-ADAB-407A-9D6D-F7FDFC5C07E1</vt:lpwstr>
  </property>
  <property fmtid="{D5CDD505-2E9C-101B-9397-08002B2CF9AE}" pid="3" name="ArticulatePath">
    <vt:lpwstr>HCL Biolux elearning VP_AB</vt:lpwstr>
  </property>
  <property fmtid="{D5CDD505-2E9C-101B-9397-08002B2CF9AE}" pid="4" name="MSIP_Label_5cc2e255-cf6e-4f0d-8ef4-5a6c3f007996_ActionId">
    <vt:lpwstr>53323d5b-5f5a-4494-a241-bb07f909f046</vt:lpwstr>
  </property>
  <property fmtid="{D5CDD505-2E9C-101B-9397-08002B2CF9AE}" pid="5" name="MSIP_Label_5cc2e255-cf6e-4f0d-8ef4-5a6c3f007996_Application">
    <vt:lpwstr>Microsoft Azure Information Protection</vt:lpwstr>
  </property>
  <property fmtid="{D5CDD505-2E9C-101B-9397-08002B2CF9AE}" pid="6" name="MSIP_Label_5cc2e255-cf6e-4f0d-8ef4-5a6c3f007996_Enabled">
    <vt:lpwstr>True</vt:lpwstr>
  </property>
  <property fmtid="{D5CDD505-2E9C-101B-9397-08002B2CF9AE}" pid="7" name="MSIP_Label_5cc2e255-cf6e-4f0d-8ef4-5a6c3f007996_Extended_MSFT_Method">
    <vt:lpwstr>Manual</vt:lpwstr>
  </property>
  <property fmtid="{D5CDD505-2E9C-101B-9397-08002B2CF9AE}" pid="8" name="MSIP_Label_5cc2e255-cf6e-4f0d-8ef4-5a6c3f007996_Name">
    <vt:lpwstr>Public</vt:lpwstr>
  </property>
  <property fmtid="{D5CDD505-2E9C-101B-9397-08002B2CF9AE}" pid="9" name="MSIP_Label_5cc2e255-cf6e-4f0d-8ef4-5a6c3f007996_Owner">
    <vt:lpwstr>a.bosch@ledvance.com</vt:lpwstr>
  </property>
  <property fmtid="{D5CDD505-2E9C-101B-9397-08002B2CF9AE}" pid="10" name="MSIP_Label_5cc2e255-cf6e-4f0d-8ef4-5a6c3f007996_SetDate">
    <vt:lpwstr>2020-05-14T15:26:03.7663174Z</vt:lpwstr>
  </property>
  <property fmtid="{D5CDD505-2E9C-101B-9397-08002B2CF9AE}" pid="11" name="MSIP_Label_5cc2e255-cf6e-4f0d-8ef4-5a6c3f007996_SiteId">
    <vt:lpwstr>e13959ad-6279-420c-aba3-a9e83c85ad2e</vt:lpwstr>
  </property>
  <property fmtid="{D5CDD505-2E9C-101B-9397-08002B2CF9AE}" pid="12" name="Sensitivity">
    <vt:lpwstr>Public</vt:lpwstr>
  </property>
</Properties>
</file>